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notesMasterIdLst>
    <p:notesMasterId r:id="rId155"/>
  </p:notesMasterIdLst>
  <p:handoutMasterIdLst>
    <p:handoutMasterId r:id="rId156"/>
  </p:handoutMasterIdLst>
  <p:sldIdLst>
    <p:sldId id="274" r:id="rId2"/>
    <p:sldId id="256" r:id="rId3"/>
    <p:sldId id="408" r:id="rId4"/>
    <p:sldId id="40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406" r:id="rId20"/>
    <p:sldId id="272" r:id="rId21"/>
    <p:sldId id="273" r:id="rId22"/>
    <p:sldId id="276" r:id="rId23"/>
    <p:sldId id="277" r:id="rId24"/>
    <p:sldId id="278" r:id="rId25"/>
    <p:sldId id="279" r:id="rId26"/>
    <p:sldId id="280" r:id="rId27"/>
    <p:sldId id="281" r:id="rId28"/>
    <p:sldId id="282" r:id="rId29"/>
    <p:sldId id="283" r:id="rId30"/>
    <p:sldId id="284" r:id="rId31"/>
    <p:sldId id="297" r:id="rId32"/>
    <p:sldId id="409" r:id="rId33"/>
    <p:sldId id="285" r:id="rId34"/>
    <p:sldId id="286" r:id="rId35"/>
    <p:sldId id="288" r:id="rId36"/>
    <p:sldId id="289" r:id="rId37"/>
    <p:sldId id="290" r:id="rId38"/>
    <p:sldId id="291" r:id="rId39"/>
    <p:sldId id="296" r:id="rId40"/>
    <p:sldId id="410" r:id="rId41"/>
    <p:sldId id="293" r:id="rId42"/>
    <p:sldId id="294" r:id="rId43"/>
    <p:sldId id="295" r:id="rId44"/>
    <p:sldId id="298" r:id="rId45"/>
    <p:sldId id="299" r:id="rId46"/>
    <p:sldId id="300" r:id="rId47"/>
    <p:sldId id="301" r:id="rId48"/>
    <p:sldId id="302" r:id="rId49"/>
    <p:sldId id="303" r:id="rId50"/>
    <p:sldId id="304" r:id="rId51"/>
    <p:sldId id="305" r:id="rId52"/>
    <p:sldId id="306" r:id="rId53"/>
    <p:sldId id="411" r:id="rId54"/>
    <p:sldId id="308" r:id="rId55"/>
    <p:sldId id="309" r:id="rId56"/>
    <p:sldId id="310" r:id="rId57"/>
    <p:sldId id="311" r:id="rId58"/>
    <p:sldId id="312" r:id="rId59"/>
    <p:sldId id="412" r:id="rId60"/>
    <p:sldId id="314" r:id="rId61"/>
    <p:sldId id="316" r:id="rId62"/>
    <p:sldId id="317" r:id="rId63"/>
    <p:sldId id="318" r:id="rId64"/>
    <p:sldId id="319" r:id="rId65"/>
    <p:sldId id="320" r:id="rId66"/>
    <p:sldId id="321" r:id="rId67"/>
    <p:sldId id="326" r:id="rId68"/>
    <p:sldId id="323" r:id="rId69"/>
    <p:sldId id="322" r:id="rId70"/>
    <p:sldId id="324" r:id="rId71"/>
    <p:sldId id="325" r:id="rId72"/>
    <p:sldId id="329" r:id="rId73"/>
    <p:sldId id="328"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52" r:id="rId94"/>
    <p:sldId id="349" r:id="rId95"/>
    <p:sldId id="350" r:id="rId96"/>
    <p:sldId id="351" r:id="rId97"/>
    <p:sldId id="354" r:id="rId98"/>
    <p:sldId id="355" r:id="rId99"/>
    <p:sldId id="356" r:id="rId100"/>
    <p:sldId id="413" r:id="rId101"/>
    <p:sldId id="357" r:id="rId102"/>
    <p:sldId id="359" r:id="rId103"/>
    <p:sldId id="360" r:id="rId104"/>
    <p:sldId id="361" r:id="rId105"/>
    <p:sldId id="362" r:id="rId106"/>
    <p:sldId id="365" r:id="rId107"/>
    <p:sldId id="364" r:id="rId108"/>
    <p:sldId id="363" r:id="rId109"/>
    <p:sldId id="366" r:id="rId110"/>
    <p:sldId id="367" r:id="rId111"/>
    <p:sldId id="368" r:id="rId112"/>
    <p:sldId id="369" r:id="rId113"/>
    <p:sldId id="370" r:id="rId114"/>
    <p:sldId id="372" r:id="rId115"/>
    <p:sldId id="371" r:id="rId116"/>
    <p:sldId id="373" r:id="rId117"/>
    <p:sldId id="374" r:id="rId118"/>
    <p:sldId id="375" r:id="rId119"/>
    <p:sldId id="376" r:id="rId120"/>
    <p:sldId id="377" r:id="rId121"/>
    <p:sldId id="381" r:id="rId122"/>
    <p:sldId id="382" r:id="rId123"/>
    <p:sldId id="383" r:id="rId124"/>
    <p:sldId id="387" r:id="rId125"/>
    <p:sldId id="384" r:id="rId126"/>
    <p:sldId id="385" r:id="rId127"/>
    <p:sldId id="386" r:id="rId128"/>
    <p:sldId id="388" r:id="rId129"/>
    <p:sldId id="389" r:id="rId130"/>
    <p:sldId id="379" r:id="rId131"/>
    <p:sldId id="380" r:id="rId132"/>
    <p:sldId id="391" r:id="rId133"/>
    <p:sldId id="392" r:id="rId134"/>
    <p:sldId id="390" r:id="rId135"/>
    <p:sldId id="378" r:id="rId136"/>
    <p:sldId id="394" r:id="rId137"/>
    <p:sldId id="395" r:id="rId138"/>
    <p:sldId id="397" r:id="rId139"/>
    <p:sldId id="396" r:id="rId140"/>
    <p:sldId id="398" r:id="rId141"/>
    <p:sldId id="399" r:id="rId142"/>
    <p:sldId id="400" r:id="rId143"/>
    <p:sldId id="401" r:id="rId144"/>
    <p:sldId id="402" r:id="rId145"/>
    <p:sldId id="414" r:id="rId146"/>
    <p:sldId id="404" r:id="rId147"/>
    <p:sldId id="405" r:id="rId148"/>
    <p:sldId id="403" r:id="rId149"/>
    <p:sldId id="415" r:id="rId150"/>
    <p:sldId id="416" r:id="rId151"/>
    <p:sldId id="417" r:id="rId152"/>
    <p:sldId id="418" r:id="rId153"/>
    <p:sldId id="419" r:id="rId15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95977" autoAdjust="0"/>
  </p:normalViewPr>
  <p:slideViewPr>
    <p:cSldViewPr>
      <p:cViewPr>
        <p:scale>
          <a:sx n="100" d="100"/>
          <a:sy n="100" d="100"/>
        </p:scale>
        <p:origin x="-1920" y="-342"/>
      </p:cViewPr>
      <p:guideLst>
        <p:guide orient="horz" pos="2160"/>
        <p:guide pos="2880"/>
      </p:guideLst>
    </p:cSldViewPr>
  </p:slideViewPr>
  <p:outlineViewPr>
    <p:cViewPr>
      <p:scale>
        <a:sx n="33" d="100"/>
        <a:sy n="33" d="100"/>
      </p:scale>
      <p:origin x="0" y="14190"/>
    </p:cViewPr>
  </p:outlineViewPr>
  <p:notesTextViewPr>
    <p:cViewPr>
      <p:scale>
        <a:sx n="100" d="100"/>
        <a:sy n="100" d="100"/>
      </p:scale>
      <p:origin x="0" y="0"/>
    </p:cViewPr>
  </p:notesTextViewPr>
  <p:notesViewPr>
    <p:cSldViewPr>
      <p:cViewPr varScale="1">
        <p:scale>
          <a:sx n="88" d="100"/>
          <a:sy n="88" d="100"/>
        </p:scale>
        <p:origin x="-3870"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B4200C-A63B-45FA-93D3-B8B75C6AAF57}" type="datetimeFigureOut">
              <a:rPr lang="fr-CH" smtClean="0"/>
              <a:pPr/>
              <a:t>21.01.2013</a:t>
            </a:fld>
            <a:endParaRPr lang="fr-CH"/>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F76552-2299-4178-BAA6-0A70ED4912B5}" type="slidenum">
              <a:rPr lang="fr-CH" smtClean="0"/>
              <a:pPr/>
              <a:t>‹N°›</a:t>
            </a:fld>
            <a:endParaRPr lang="fr-C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H"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AB2E08-3FA4-43AE-B5B2-4A37223B6976}" type="datetimeFigureOut">
              <a:rPr lang="fr-CH" smtClean="0"/>
              <a:pPr/>
              <a:t>21.01.2013</a:t>
            </a:fld>
            <a:endParaRPr lang="fr-CH"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H"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H"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D67A80-CB8F-4801-8DB8-3EDBE9BEB336}" type="slidenum">
              <a:rPr lang="fr-CH" smtClean="0"/>
              <a:pPr/>
              <a:t>‹N°›</a:t>
            </a:fld>
            <a:endParaRPr lang="fr-CH"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2</a:t>
            </a:fld>
            <a:endParaRPr lang="fr-CH"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5</a:t>
            </a:fld>
            <a:endParaRPr lang="fr-CH"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17</a:t>
            </a:fld>
            <a:endParaRPr lang="fr-CH"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21</a:t>
            </a:fld>
            <a:endParaRPr lang="fr-CH"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26</a:t>
            </a:fld>
            <a:endParaRPr lang="fr-CH"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32</a:t>
            </a:fld>
            <a:endParaRPr lang="fr-CH"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47</a:t>
            </a:fld>
            <a:endParaRPr lang="fr-CH"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52</a:t>
            </a:fld>
            <a:endParaRPr lang="fr-CH"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54</a:t>
            </a:fld>
            <a:endParaRPr lang="fr-CH"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60</a:t>
            </a:fld>
            <a:endParaRPr lang="fr-CH"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61</a:t>
            </a:fld>
            <a:endParaRPr lang="fr-CH"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124</a:t>
            </a:fld>
            <a:endParaRPr lang="fr-CH"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DED67A80-CB8F-4801-8DB8-3EDBE9BEB336}" type="slidenum">
              <a:rPr lang="fr-CH" smtClean="0"/>
              <a:pPr/>
              <a:t>135</a:t>
            </a:fld>
            <a:endParaRPr lang="fr-CH"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17" name="Espace réservé du pied de page 16"/>
          <p:cNvSpPr>
            <a:spLocks noGrp="1"/>
          </p:cNvSpPr>
          <p:nvPr>
            <p:ph type="ftr" sz="quarter" idx="11"/>
          </p:nvPr>
        </p:nvSpPr>
        <p:spPr/>
        <p:txBody>
          <a:bodyPr/>
          <a:lstStyle>
            <a:extLst/>
          </a:lstStyle>
          <a:p>
            <a:endParaRPr lang="fr-CH" dirty="0"/>
          </a:p>
        </p:txBody>
      </p:sp>
      <p:sp>
        <p:nvSpPr>
          <p:cNvPr id="29" name="Espace réservé du numéro de diapositive 28"/>
          <p:cNvSpPr>
            <a:spLocks noGrp="1"/>
          </p:cNvSpPr>
          <p:nvPr>
            <p:ph type="sldNum" sz="quarter" idx="12"/>
          </p:nvPr>
        </p:nvSpPr>
        <p:spPr/>
        <p:txBody>
          <a:bodyPr/>
          <a:lstStyle>
            <a:extLst/>
          </a:lstStyle>
          <a:p>
            <a:fld id="{F10322C8-A26D-48C4-B656-ECE237EB9CD5}" type="slidenum">
              <a:rPr lang="fr-CH" smtClean="0"/>
              <a:pPr/>
              <a:t>‹N°›</a:t>
            </a:fld>
            <a:endParaRPr lang="fr-CH"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5" name="Espace réservé du pied de page 4"/>
          <p:cNvSpPr>
            <a:spLocks noGrp="1"/>
          </p:cNvSpPr>
          <p:nvPr>
            <p:ph type="ftr" sz="quarter" idx="11"/>
          </p:nvPr>
        </p:nvSpPr>
        <p:spPr/>
        <p:txBody>
          <a:bodyPr/>
          <a:lstStyle>
            <a:extLst/>
          </a:lstStyle>
          <a:p>
            <a:endParaRPr lang="fr-CH" dirty="0"/>
          </a:p>
        </p:txBody>
      </p:sp>
      <p:sp>
        <p:nvSpPr>
          <p:cNvPr id="6" name="Espace réservé du numéro de diapositive 5"/>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5" name="Espace réservé du pied de page 4"/>
          <p:cNvSpPr>
            <a:spLocks noGrp="1"/>
          </p:cNvSpPr>
          <p:nvPr>
            <p:ph type="ftr" sz="quarter" idx="11"/>
          </p:nvPr>
        </p:nvSpPr>
        <p:spPr/>
        <p:txBody>
          <a:bodyPr/>
          <a:lstStyle>
            <a:extLst/>
          </a:lstStyle>
          <a:p>
            <a:endParaRPr lang="fr-CH" dirty="0"/>
          </a:p>
        </p:txBody>
      </p:sp>
      <p:sp>
        <p:nvSpPr>
          <p:cNvPr id="6" name="Espace réservé du numéro de diapositive 5"/>
          <p:cNvSpPr>
            <a:spLocks noGrp="1"/>
          </p:cNvSpPr>
          <p:nvPr>
            <p:ph type="sldNum" sz="quarter" idx="12"/>
          </p:nvPr>
        </p:nvSpPr>
        <p:spPr/>
        <p:txBody>
          <a:bodyPr/>
          <a:lstStyle>
            <a:extLst/>
          </a:lstStyle>
          <a:p>
            <a:fld id="{F10322C8-A26D-48C4-B656-ECE237EB9CD5}" type="slidenum">
              <a:rPr lang="fr-CH" smtClean="0"/>
              <a:pPr/>
              <a:t>‹N°›</a:t>
            </a:fld>
            <a:endParaRPr lang="fr-CH"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smtClean="0"/>
              <a:t>Cliquez pour modifier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6" name="Espace réservé du pied de page 5"/>
          <p:cNvSpPr>
            <a:spLocks noGrp="1"/>
          </p:cNvSpPr>
          <p:nvPr>
            <p:ph type="ftr" sz="quarter" idx="11"/>
          </p:nvPr>
        </p:nvSpPr>
        <p:spPr/>
        <p:txBody>
          <a:bodyPr/>
          <a:lstStyle>
            <a:extLst/>
          </a:lstStyle>
          <a:p>
            <a:endParaRPr lang="fr-CH" dirty="0"/>
          </a:p>
        </p:txBody>
      </p:sp>
      <p:sp>
        <p:nvSpPr>
          <p:cNvPr id="7" name="Espace réservé du numéro de diapositive 6"/>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8" name="Espace réservé du pied de page 7"/>
          <p:cNvSpPr>
            <a:spLocks noGrp="1"/>
          </p:cNvSpPr>
          <p:nvPr>
            <p:ph type="ftr" sz="quarter" idx="11"/>
          </p:nvPr>
        </p:nvSpPr>
        <p:spPr/>
        <p:txBody>
          <a:bodyPr/>
          <a:lstStyle>
            <a:extLst/>
          </a:lstStyle>
          <a:p>
            <a:endParaRPr lang="fr-CH" dirty="0"/>
          </a:p>
        </p:txBody>
      </p:sp>
      <p:sp>
        <p:nvSpPr>
          <p:cNvPr id="9" name="Espace réservé du numéro de diapositive 8"/>
          <p:cNvSpPr>
            <a:spLocks noGrp="1"/>
          </p:cNvSpPr>
          <p:nvPr>
            <p:ph type="sldNum" sz="quarter" idx="12"/>
          </p:nvPr>
        </p:nvSpPr>
        <p:spPr/>
        <p:txBody>
          <a:bodyPr/>
          <a:lstStyle>
            <a:extLst/>
          </a:lstStyle>
          <a:p>
            <a:fld id="{F10322C8-A26D-48C4-B656-ECE237EB9CD5}" type="slidenum">
              <a:rPr lang="fr-CH" smtClean="0"/>
              <a:pPr/>
              <a:t>‹N°›</a:t>
            </a:fld>
            <a:endParaRPr lang="fr-CH"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4" name="Espace réservé du pied de page 3"/>
          <p:cNvSpPr>
            <a:spLocks noGrp="1"/>
          </p:cNvSpPr>
          <p:nvPr>
            <p:ph type="ftr" sz="quarter" idx="11"/>
          </p:nvPr>
        </p:nvSpPr>
        <p:spPr/>
        <p:txBody>
          <a:bodyPr/>
          <a:lstStyle>
            <a:extLst/>
          </a:lstStyle>
          <a:p>
            <a:endParaRPr lang="fr-CH" dirty="0"/>
          </a:p>
        </p:txBody>
      </p:sp>
      <p:sp>
        <p:nvSpPr>
          <p:cNvPr id="5" name="Espace réservé du numéro de diapositive 4"/>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3" name="Espace réservé du pied de page 2"/>
          <p:cNvSpPr>
            <a:spLocks noGrp="1"/>
          </p:cNvSpPr>
          <p:nvPr>
            <p:ph type="ftr" sz="quarter" idx="11"/>
          </p:nvPr>
        </p:nvSpPr>
        <p:spPr/>
        <p:txBody>
          <a:bodyPr/>
          <a:lstStyle>
            <a:extLst/>
          </a:lstStyle>
          <a:p>
            <a:endParaRPr lang="fr-CH" dirty="0"/>
          </a:p>
        </p:txBody>
      </p:sp>
      <p:sp>
        <p:nvSpPr>
          <p:cNvPr id="4" name="Espace réservé du numéro de diapositive 3"/>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6" name="Espace réservé du pied de page 5"/>
          <p:cNvSpPr>
            <a:spLocks noGrp="1"/>
          </p:cNvSpPr>
          <p:nvPr>
            <p:ph type="ftr" sz="quarter" idx="11"/>
          </p:nvPr>
        </p:nvSpPr>
        <p:spPr/>
        <p:txBody>
          <a:bodyPr/>
          <a:lstStyle>
            <a:extLst/>
          </a:lstStyle>
          <a:p>
            <a:endParaRPr lang="fr-CH" dirty="0"/>
          </a:p>
        </p:txBody>
      </p:sp>
      <p:sp>
        <p:nvSpPr>
          <p:cNvPr id="7" name="Espace réservé du numéro de diapositive 6"/>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extLst/>
          </a:lstStyle>
          <a:p>
            <a:fld id="{84887629-49AE-4DAD-A473-CB70CDB9B04F}" type="datetimeFigureOut">
              <a:rPr lang="fr-CH" smtClean="0"/>
              <a:pPr/>
              <a:t>21.01.2013</a:t>
            </a:fld>
            <a:endParaRPr lang="fr-CH" dirty="0"/>
          </a:p>
        </p:txBody>
      </p:sp>
      <p:sp>
        <p:nvSpPr>
          <p:cNvPr id="6" name="Espace réservé du pied de page 5"/>
          <p:cNvSpPr>
            <a:spLocks noGrp="1"/>
          </p:cNvSpPr>
          <p:nvPr>
            <p:ph type="ftr" sz="quarter" idx="11"/>
          </p:nvPr>
        </p:nvSpPr>
        <p:spPr>
          <a:xfrm>
            <a:off x="914400" y="55499"/>
            <a:ext cx="5562600" cy="365125"/>
          </a:xfrm>
        </p:spPr>
        <p:txBody>
          <a:bodyPr/>
          <a:lstStyle>
            <a:extLst/>
          </a:lstStyle>
          <a:p>
            <a:endParaRPr lang="fr-CH" dirty="0"/>
          </a:p>
        </p:txBody>
      </p:sp>
      <p:sp>
        <p:nvSpPr>
          <p:cNvPr id="7" name="Espace réservé du numéro de diapositive 6"/>
          <p:cNvSpPr>
            <a:spLocks noGrp="1"/>
          </p:cNvSpPr>
          <p:nvPr>
            <p:ph type="sldNum" sz="quarter" idx="12"/>
          </p:nvPr>
        </p:nvSpPr>
        <p:spPr>
          <a:xfrm>
            <a:off x="8610600" y="55499"/>
            <a:ext cx="457200" cy="365125"/>
          </a:xfrm>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5" name="Espace réservé du pied de page 4"/>
          <p:cNvSpPr>
            <a:spLocks noGrp="1"/>
          </p:cNvSpPr>
          <p:nvPr>
            <p:ph type="ftr" sz="quarter" idx="11"/>
          </p:nvPr>
        </p:nvSpPr>
        <p:spPr/>
        <p:txBody>
          <a:bodyPr/>
          <a:lstStyle>
            <a:extLst/>
          </a:lstStyle>
          <a:p>
            <a:endParaRPr lang="fr-CH" dirty="0"/>
          </a:p>
        </p:txBody>
      </p:sp>
      <p:sp>
        <p:nvSpPr>
          <p:cNvPr id="6" name="Espace réservé du numéro de diapositive 5"/>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84887629-49AE-4DAD-A473-CB70CDB9B04F}" type="datetimeFigureOut">
              <a:rPr lang="fr-CH" smtClean="0"/>
              <a:pPr/>
              <a:t>21.01.2013</a:t>
            </a:fld>
            <a:endParaRPr lang="fr-CH" dirty="0"/>
          </a:p>
        </p:txBody>
      </p:sp>
      <p:sp>
        <p:nvSpPr>
          <p:cNvPr id="5" name="Espace réservé du pied de page 4"/>
          <p:cNvSpPr>
            <a:spLocks noGrp="1"/>
          </p:cNvSpPr>
          <p:nvPr>
            <p:ph type="ftr" sz="quarter" idx="11"/>
          </p:nvPr>
        </p:nvSpPr>
        <p:spPr/>
        <p:txBody>
          <a:bodyPr/>
          <a:lstStyle>
            <a:extLst/>
          </a:lstStyle>
          <a:p>
            <a:endParaRPr lang="fr-CH" dirty="0"/>
          </a:p>
        </p:txBody>
      </p:sp>
      <p:sp>
        <p:nvSpPr>
          <p:cNvPr id="6" name="Espace réservé du numéro de diapositive 5"/>
          <p:cNvSpPr>
            <a:spLocks noGrp="1"/>
          </p:cNvSpPr>
          <p:nvPr>
            <p:ph type="sldNum" sz="quarter" idx="12"/>
          </p:nvPr>
        </p:nvSpPr>
        <p:spPr/>
        <p:txBody>
          <a:bodyPr/>
          <a:lstStyle>
            <a:extLst/>
          </a:lstStyle>
          <a:p>
            <a:fld id="{F10322C8-A26D-48C4-B656-ECE237EB9CD5}" type="slidenum">
              <a:rPr lang="fr-CH" smtClean="0"/>
              <a:pPr/>
              <a:t>‹N°›</a:t>
            </a:fld>
            <a:endParaRPr lang="fr-CH"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84887629-49AE-4DAD-A473-CB70CDB9B04F}" type="datetimeFigureOut">
              <a:rPr lang="fr-CH" smtClean="0"/>
              <a:pPr/>
              <a:t>21.01.2013</a:t>
            </a:fld>
            <a:endParaRPr lang="fr-CH" dirty="0"/>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CH" dirty="0"/>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F10322C8-A26D-48C4-B656-ECE237EB9CD5}" type="slidenum">
              <a:rPr lang="fr-CH" smtClean="0"/>
              <a:pPr/>
              <a:t>‹N°›</a:t>
            </a:fld>
            <a:endParaRPr lang="fr-CH" dirty="0"/>
          </a:p>
        </p:txBody>
      </p:sp>
    </p:spTree>
  </p:cSld>
  <p:clrMap bg1="dk1" tx1="lt1" bg2="dk2" tx2="lt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audio" Target="file:///C:\Users\Jacques\Music\Pop%20Corn%20-%20Original%20-%20(J%20M%20JARRE).m4a"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audio" Target="file:///C:\Users\Jacques\Music\Pan%20Flute%20Armonia%20Song.m4a"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2.xml"/><Relationship Id="rId1" Type="http://schemas.openxmlformats.org/officeDocument/2006/relationships/audio" Target="file:///C:\Users\Jacques\Music\le%20dernier%20des%20mohicans.m4a" TargetMode="External"/><Relationship Id="rId4" Type="http://schemas.openxmlformats.org/officeDocument/2006/relationships/image" Target="../media/image22.png"/></Relationships>
</file>

<file path=ppt/slides/_rels/slide6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slideLayout" Target="../slideLayouts/slideLayout2.xml"/><Relationship Id="rId1" Type="http://schemas.openxmlformats.org/officeDocument/2006/relationships/audio" Target="file:///C:\Users\Jacques\Music\Flauta%20De%20Pan%20--%20El%20sonido%20del%20silencio.m4a" TargetMode="External"/><Relationship Id="rId4" Type="http://schemas.openxmlformats.org/officeDocument/2006/relationships/image" Target="../media/image101.png"/></Relationships>
</file>

<file path=ppt/slides/_rels/slide10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slideLayout" Target="../slideLayouts/slideLayout2.xml"/><Relationship Id="rId1" Type="http://schemas.openxmlformats.org/officeDocument/2006/relationships/audio" Target="file:///C:\Users\Jacques\Music\Musica%20instrumental..m4a" TargetMode="External"/><Relationship Id="rId4" Type="http://schemas.openxmlformats.org/officeDocument/2006/relationships/image" Target="../media/image130.png"/></Relationships>
</file>

<file path=ppt/slides/_rels/slide13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noAutofit/>
          </a:bodyPr>
          <a:lstStyle/>
          <a:p>
            <a:pPr algn="ctr"/>
            <a:r>
              <a:rPr lang="fr-FR" sz="12000" b="1" dirty="0" smtClean="0">
                <a:solidFill>
                  <a:srgbClr val="FFFF00"/>
                </a:solidFill>
              </a:rPr>
              <a:t>J.S.S.</a:t>
            </a:r>
            <a:r>
              <a:rPr lang="fr-FR" sz="9600" dirty="0" smtClean="0">
                <a:solidFill>
                  <a:srgbClr val="FFFF00"/>
                </a:solidFill>
              </a:rPr>
              <a:t/>
            </a:r>
            <a:br>
              <a:rPr lang="fr-FR" sz="9600" dirty="0" smtClean="0">
                <a:solidFill>
                  <a:srgbClr val="FFFF00"/>
                </a:solidFill>
              </a:rPr>
            </a:br>
            <a:r>
              <a:rPr lang="fr-FR" sz="11000" b="1" dirty="0" smtClean="0">
                <a:solidFill>
                  <a:schemeClr val="tx1"/>
                </a:solidFill>
              </a:rPr>
              <a:t>Production</a:t>
            </a:r>
            <a:r>
              <a:rPr lang="fr-FR" sz="9600" b="1" dirty="0" smtClean="0">
                <a:solidFill>
                  <a:srgbClr val="FFFF00"/>
                </a:solidFill>
              </a:rPr>
              <a:t/>
            </a:r>
            <a:br>
              <a:rPr lang="fr-FR" sz="9600" b="1" dirty="0" smtClean="0">
                <a:solidFill>
                  <a:srgbClr val="FFFF00"/>
                </a:solidFill>
              </a:rPr>
            </a:br>
            <a:r>
              <a:rPr lang="fr-FR" sz="12000" b="1" dirty="0" smtClean="0">
                <a:solidFill>
                  <a:srgbClr val="00B0F0"/>
                </a:solidFill>
              </a:rPr>
              <a:t>Présente</a:t>
            </a:r>
            <a:r>
              <a:rPr lang="fr-FR" sz="9600" b="1" dirty="0" smtClean="0">
                <a:solidFill>
                  <a:srgbClr val="FFFF00"/>
                </a:solidFill>
              </a:rPr>
              <a:t/>
            </a:r>
            <a:br>
              <a:rPr lang="fr-FR" sz="9600" b="1" dirty="0" smtClean="0">
                <a:solidFill>
                  <a:srgbClr val="FFFF00"/>
                </a:solidFill>
              </a:rPr>
            </a:br>
            <a:r>
              <a:rPr lang="fr-FR" sz="6000" dirty="0" smtClean="0">
                <a:solidFill>
                  <a:srgbClr val="0070C0"/>
                </a:solidFill>
              </a:rPr>
              <a:t/>
            </a:r>
            <a:br>
              <a:rPr lang="fr-FR" sz="6000" dirty="0" smtClean="0">
                <a:solidFill>
                  <a:srgbClr val="0070C0"/>
                </a:solidFill>
              </a:rPr>
            </a:br>
            <a:endParaRPr lang="fr-FR" sz="6000" dirty="0" smtClean="0">
              <a:solidFill>
                <a:srgbClr val="0070C0"/>
              </a:solidFill>
            </a:endParaRPr>
          </a:p>
        </p:txBody>
      </p:sp>
      <p:pic>
        <p:nvPicPr>
          <p:cNvPr id="10" name="Pop Corn - Original - (J M JARRE).m4a">
            <a:hlinkClick r:id="" action="ppaction://media"/>
          </p:cNvPr>
          <p:cNvPicPr>
            <a:picLocks noGrp="1" noRot="1" noChangeAspect="1"/>
          </p:cNvPicPr>
          <p:nvPr>
            <p:ph idx="1"/>
            <a:audioFile r:link="rId1"/>
          </p:nvPr>
        </p:nvPicPr>
        <p:blipFill>
          <a:blip r:embed="rId3" cstate="print"/>
          <a:stretch>
            <a:fillRect/>
          </a:stretch>
        </p:blipFill>
        <p:spPr>
          <a:xfrm>
            <a:off x="4648200" y="3917950"/>
            <a:ext cx="304800" cy="304800"/>
          </a:xfrm>
          <a:prstGeom prst="rect">
            <a:avLst/>
          </a:prstGeom>
        </p:spPr>
      </p:pic>
      <p:pic>
        <p:nvPicPr>
          <p:cNvPr id="6" name="Pop Corn - Original - (J M JARRE).m4a">
            <a:hlinkClick r:id="" action="ppaction://media"/>
          </p:cNvPr>
          <p:cNvPicPr>
            <a:picLocks noRot="1" noChangeAspect="1"/>
          </p:cNvPicPr>
          <p:nvPr>
            <a:audioFile r:link="rId1"/>
          </p:nvPr>
        </p:nvPicPr>
        <p:blipFill>
          <a:blip r:embed="rId4" cstate="print"/>
          <a:stretch>
            <a:fillRect/>
          </a:stretch>
        </p:blipFill>
        <p:spPr>
          <a:xfrm>
            <a:off x="4419600" y="3276600"/>
            <a:ext cx="304800" cy="304800"/>
          </a:xfrm>
          <a:prstGeom prst="rect">
            <a:avLst/>
          </a:prstGeom>
        </p:spPr>
      </p:pic>
    </p:spTree>
  </p:cSld>
  <p:clrMapOvr>
    <a:masterClrMapping/>
  </p:clrMapOvr>
  <p:transition spd="slow" advClick="0" advTm="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audio>
              <p:cMediaNode numSld="999">
                <p:cTn id="11"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052736"/>
            <a:ext cx="7772400" cy="1320762"/>
          </a:xfrm>
        </p:spPr>
        <p:txBody>
          <a:bodyPr>
            <a:normAutofit fontScale="90000"/>
          </a:bodyPr>
          <a:lstStyle/>
          <a:p>
            <a:pPr algn="ctr"/>
            <a:r>
              <a:rPr lang="fr-FR" sz="8000" dirty="0" smtClean="0">
                <a:solidFill>
                  <a:srgbClr val="92D050"/>
                </a:solidFill>
              </a:rPr>
              <a:t>1</a:t>
            </a:r>
            <a:r>
              <a:rPr lang="fr-FR" sz="8000" baseline="30000" dirty="0" smtClean="0">
                <a:solidFill>
                  <a:srgbClr val="92D050"/>
                </a:solidFill>
              </a:rPr>
              <a:t>ER</a:t>
            </a:r>
            <a:r>
              <a:rPr lang="fr-FR" sz="8000" dirty="0" smtClean="0">
                <a:solidFill>
                  <a:srgbClr val="92D050"/>
                </a:solidFill>
              </a:rPr>
              <a:t> TOURNOI DE </a:t>
            </a:r>
            <a:br>
              <a:rPr lang="fr-FR" sz="8000" dirty="0" smtClean="0">
                <a:solidFill>
                  <a:srgbClr val="92D050"/>
                </a:solidFill>
              </a:rPr>
            </a:br>
            <a:r>
              <a:rPr lang="fr-FR" sz="8000" dirty="0" smtClean="0">
                <a:solidFill>
                  <a:srgbClr val="92D050"/>
                </a:solidFill>
              </a:rPr>
              <a:t>pétanque</a:t>
            </a:r>
            <a:r>
              <a:rPr lang="fr-FR" sz="7300" dirty="0" smtClean="0">
                <a:solidFill>
                  <a:srgbClr val="FFFF00"/>
                </a:solidFill>
              </a:rPr>
              <a:t/>
            </a:r>
            <a:br>
              <a:rPr lang="fr-FR" sz="7300" dirty="0" smtClean="0">
                <a:solidFill>
                  <a:srgbClr val="FFFF00"/>
                </a:solidFill>
              </a:rPr>
            </a:br>
            <a:endParaRPr lang="fr-CH" sz="7300" dirty="0">
              <a:solidFill>
                <a:srgbClr val="FFFF00"/>
              </a:solidFill>
            </a:endParaRPr>
          </a:p>
        </p:txBody>
      </p:sp>
      <p:sp>
        <p:nvSpPr>
          <p:cNvPr id="3" name="Sous-titre 2"/>
          <p:cNvSpPr>
            <a:spLocks noGrp="1"/>
          </p:cNvSpPr>
          <p:nvPr>
            <p:ph type="subTitle" idx="1"/>
          </p:nvPr>
        </p:nvSpPr>
        <p:spPr>
          <a:xfrm>
            <a:off x="683568" y="4149080"/>
            <a:ext cx="7772400" cy="1584176"/>
          </a:xfrm>
        </p:spPr>
        <p:txBody>
          <a:bodyPr>
            <a:noAutofit/>
          </a:bodyPr>
          <a:lstStyle/>
          <a:p>
            <a:pPr algn="ctr"/>
            <a:r>
              <a:rPr lang="fr-FR" sz="6600" b="1" dirty="0" smtClean="0">
                <a:solidFill>
                  <a:srgbClr val="FF0000"/>
                </a:solidFill>
              </a:rPr>
              <a:t>Soyhières</a:t>
            </a:r>
            <a:endParaRPr lang="fr-CH" sz="6600" b="1" dirty="0" smtClean="0">
              <a:solidFill>
                <a:srgbClr val="FF0000"/>
              </a:solidFill>
            </a:endParaRPr>
          </a:p>
          <a:p>
            <a:pPr algn="ctr"/>
            <a:r>
              <a:rPr lang="fr-FR" sz="6600" b="1" dirty="0" smtClean="0">
                <a:solidFill>
                  <a:srgbClr val="FF0000"/>
                </a:solidFill>
              </a:rPr>
              <a:t>Terrain de football</a:t>
            </a:r>
          </a:p>
        </p:txBody>
      </p:sp>
    </p:spTree>
  </p:cSld>
  <p:clrMapOvr>
    <a:masterClrMapping/>
  </p:clrMapOvr>
  <p:transition spd="slow" advClick="0" advTm="8000">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836712"/>
            <a:ext cx="7772400" cy="5832648"/>
          </a:xfrm>
        </p:spPr>
        <p:txBody>
          <a:bodyPr/>
          <a:lstStyle/>
          <a:p>
            <a:pPr algn="ctr"/>
            <a:r>
              <a:rPr lang="fr-FR" sz="9600" b="1" dirty="0" smtClean="0">
                <a:solidFill>
                  <a:schemeClr val="tx1"/>
                </a:solidFill>
              </a:rPr>
              <a:t>Jeudi</a:t>
            </a:r>
            <a:r>
              <a:rPr lang="fr-FR" sz="9600" b="1" dirty="0" smtClean="0"/>
              <a:t/>
            </a:r>
            <a:br>
              <a:rPr lang="fr-FR" sz="9600" b="1" dirty="0" smtClean="0"/>
            </a:br>
            <a:r>
              <a:rPr lang="fr-FR" sz="9600" b="1" dirty="0" smtClean="0">
                <a:solidFill>
                  <a:srgbClr val="FFC000"/>
                </a:solidFill>
              </a:rPr>
              <a:t>27</a:t>
            </a:r>
            <a:r>
              <a:rPr lang="fr-FR" sz="9600" b="1" dirty="0" smtClean="0"/>
              <a:t/>
            </a:r>
            <a:br>
              <a:rPr lang="fr-FR" sz="9600" b="1" dirty="0" smtClean="0"/>
            </a:br>
            <a:r>
              <a:rPr lang="fr-FR" sz="9600" b="1" dirty="0" smtClean="0">
                <a:solidFill>
                  <a:srgbClr val="FFFF00"/>
                </a:solidFill>
              </a:rPr>
              <a:t>septembre</a:t>
            </a:r>
            <a:endParaRPr lang="fr-CH" sz="9600" b="1" dirty="0">
              <a:solidFill>
                <a:srgbClr val="FFFF00"/>
              </a:solidFill>
            </a:endParaRPr>
          </a:p>
        </p:txBody>
      </p:sp>
      <p:sp>
        <p:nvSpPr>
          <p:cNvPr id="3" name="Espace réservé du contenu 2"/>
          <p:cNvSpPr>
            <a:spLocks noGrp="1"/>
          </p:cNvSpPr>
          <p:nvPr>
            <p:ph idx="1"/>
          </p:nvPr>
        </p:nvSpPr>
        <p:spPr>
          <a:xfrm flipV="1">
            <a:off x="914400" y="6355560"/>
            <a:ext cx="7772400" cy="169784"/>
          </a:xfrm>
        </p:spPr>
        <p:txBody>
          <a:bodyPr>
            <a:normAutofit fontScale="25000" lnSpcReduction="20000"/>
          </a:bodyPr>
          <a:lstStyle/>
          <a:p>
            <a:pPr>
              <a:buNone/>
            </a:pPr>
            <a:endParaRPr lang="fr-CH" dirty="0"/>
          </a:p>
        </p:txBody>
      </p:sp>
    </p:spTree>
  </p:cSld>
  <p:clrMapOvr>
    <a:masterClrMapping/>
  </p:clrMapOvr>
  <p:transition spd="slow" advTm="6000">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Autofit/>
          </a:bodyPr>
          <a:lstStyle/>
          <a:p>
            <a:pPr algn="ctr"/>
            <a:r>
              <a:rPr lang="fr-FR" dirty="0" smtClean="0">
                <a:solidFill>
                  <a:srgbClr val="FFC000"/>
                </a:solidFill>
              </a:rPr>
              <a:t>Préparation des terrains</a:t>
            </a:r>
            <a:endParaRPr lang="fr-CH" dirty="0">
              <a:solidFill>
                <a:srgbClr val="FFC000"/>
              </a:solidFill>
            </a:endParaRPr>
          </a:p>
        </p:txBody>
      </p:sp>
      <p:pic>
        <p:nvPicPr>
          <p:cNvPr id="4" name="Espace réservé du contenu 3" descr="007.JPG"/>
          <p:cNvPicPr>
            <a:picLocks noGrp="1" noChangeAspect="1"/>
          </p:cNvPicPr>
          <p:nvPr>
            <p:ph idx="1"/>
          </p:nvPr>
        </p:nvPicPr>
        <p:blipFill>
          <a:blip r:embed="rId2" cstate="print"/>
          <a:srcRect l="7636" b="10633"/>
          <a:stretch>
            <a:fillRect/>
          </a:stretch>
        </p:blipFill>
        <p:spPr>
          <a:xfrm>
            <a:off x="-180001" y="1"/>
            <a:ext cx="9632163" cy="6093296"/>
          </a:xfrm>
          <a:prstGeom prst="rect">
            <a:avLst/>
          </a:prstGeom>
          <a:noFill/>
          <a:ln>
            <a:noFill/>
          </a:ln>
        </p:spPr>
      </p:pic>
    </p:spTree>
  </p:cSld>
  <p:clrMapOvr>
    <a:masterClrMapping/>
  </p:clrMapOvr>
  <p:transition spd="slow" advTm="6000">
    <p:comb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sz="4400" dirty="0" smtClean="0">
                <a:solidFill>
                  <a:srgbClr val="92D050"/>
                </a:solidFill>
              </a:rPr>
              <a:t>Transport</a:t>
            </a:r>
            <a:r>
              <a:rPr lang="fr-FR" sz="3600" b="1" dirty="0" smtClean="0">
                <a:solidFill>
                  <a:srgbClr val="92D050"/>
                </a:solidFill>
              </a:rPr>
              <a:t> </a:t>
            </a:r>
            <a:r>
              <a:rPr lang="fr-FR" sz="4400" dirty="0" smtClean="0">
                <a:solidFill>
                  <a:srgbClr val="92D050"/>
                </a:solidFill>
              </a:rPr>
              <a:t>du sable moderne</a:t>
            </a:r>
            <a:endParaRPr lang="fr-CH" sz="4400" dirty="0">
              <a:solidFill>
                <a:srgbClr val="92D050"/>
              </a:solidFill>
            </a:endParaRPr>
          </a:p>
        </p:txBody>
      </p:sp>
      <p:pic>
        <p:nvPicPr>
          <p:cNvPr id="4" name="Espace réservé du contenu 3" descr="017.JPG"/>
          <p:cNvPicPr>
            <a:picLocks noGrp="1" noChangeAspect="1"/>
          </p:cNvPicPr>
          <p:nvPr>
            <p:ph idx="1"/>
          </p:nvPr>
        </p:nvPicPr>
        <p:blipFill>
          <a:blip r:embed="rId3" cstate="print"/>
          <a:stretch>
            <a:fillRect/>
          </a:stretch>
        </p:blipFill>
        <p:spPr>
          <a:xfrm>
            <a:off x="0" y="0"/>
            <a:ext cx="9169187" cy="6116838"/>
          </a:xfrm>
        </p:spPr>
      </p:pic>
    </p:spTree>
  </p:cSld>
  <p:clrMapOvr>
    <a:masterClrMapping/>
  </p:clrMapOvr>
  <p:transition spd="slow" advClick="0" advTm="6000">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1"/>
                </a:solidFill>
              </a:rPr>
              <a:t>Avec des spécialistes</a:t>
            </a:r>
            <a:endParaRPr lang="fr-CH" dirty="0">
              <a:solidFill>
                <a:schemeClr val="tx1"/>
              </a:solidFill>
            </a:endParaRPr>
          </a:p>
        </p:txBody>
      </p:sp>
      <p:pic>
        <p:nvPicPr>
          <p:cNvPr id="4" name="Espace réservé du contenu 3" descr="018.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Lisser et enlever les impuretés</a:t>
            </a:r>
            <a:endParaRPr lang="fr-CH" dirty="0">
              <a:solidFill>
                <a:srgbClr val="FFFF00"/>
              </a:solidFill>
            </a:endParaRPr>
          </a:p>
        </p:txBody>
      </p:sp>
      <p:pic>
        <p:nvPicPr>
          <p:cNvPr id="4" name="Espace réservé du contenu 3" descr="006.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1">
                    <a:lumMod val="50000"/>
                  </a:schemeClr>
                </a:solidFill>
              </a:rPr>
              <a:t>Gris</a:t>
            </a:r>
            <a:r>
              <a:rPr lang="fr-FR" dirty="0" smtClean="0">
                <a:solidFill>
                  <a:srgbClr val="FF0000"/>
                </a:solidFill>
              </a:rPr>
              <a:t> </a:t>
            </a:r>
            <a:r>
              <a:rPr lang="fr-FR" dirty="0" smtClean="0">
                <a:solidFill>
                  <a:schemeClr val="tx1"/>
                </a:solidFill>
              </a:rPr>
              <a:t>et </a:t>
            </a:r>
            <a:r>
              <a:rPr lang="fr-FR" dirty="0" smtClean="0">
                <a:solidFill>
                  <a:srgbClr val="FF0000"/>
                </a:solidFill>
              </a:rPr>
              <a:t>rouge</a:t>
            </a:r>
            <a:endParaRPr lang="fr-CH" dirty="0">
              <a:solidFill>
                <a:srgbClr val="FF0000"/>
              </a:solidFill>
            </a:endParaRPr>
          </a:p>
        </p:txBody>
      </p:sp>
      <p:pic>
        <p:nvPicPr>
          <p:cNvPr id="4" name="Espace réservé du contenu 3" descr="010.JPG"/>
          <p:cNvPicPr>
            <a:picLocks noGrp="1" noChangeAspect="1"/>
          </p:cNvPicPr>
          <p:nvPr>
            <p:ph idx="1"/>
          </p:nvPr>
        </p:nvPicPr>
        <p:blipFill>
          <a:blip r:embed="rId2" cstate="print"/>
          <a:stretch>
            <a:fillRect/>
          </a:stretch>
        </p:blipFill>
        <p:spPr>
          <a:xfrm>
            <a:off x="0" y="0"/>
            <a:ext cx="9169187" cy="6093296"/>
          </a:xfrm>
        </p:spPr>
      </p:pic>
    </p:spTree>
  </p:cSld>
  <p:clrMapOvr>
    <a:masterClrMapping/>
  </p:clrMapOvr>
  <p:transition spd="slow" advClick="0" advTm="6000">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Travail et pas travail</a:t>
            </a:r>
            <a:endParaRPr lang="fr-CH" dirty="0">
              <a:solidFill>
                <a:srgbClr val="FFFF00"/>
              </a:solidFill>
            </a:endParaRPr>
          </a:p>
        </p:txBody>
      </p:sp>
      <p:pic>
        <p:nvPicPr>
          <p:cNvPr id="4" name="Espace réservé du contenu 3" descr="007.JPG"/>
          <p:cNvPicPr>
            <a:picLocks noGrp="1" noChangeAspect="1"/>
          </p:cNvPicPr>
          <p:nvPr>
            <p:ph idx="1"/>
          </p:nvPr>
        </p:nvPicPr>
        <p:blipFill>
          <a:blip r:embed="rId2" cstate="print"/>
          <a:srcRect l="8025" t="-859" r="2293" b="6015"/>
          <a:stretch>
            <a:fillRect/>
          </a:stretch>
        </p:blipFill>
        <p:spPr>
          <a:xfrm>
            <a:off x="36000" y="-252000"/>
            <a:ext cx="9067950" cy="6345295"/>
          </a:xfrm>
        </p:spPr>
      </p:pic>
    </p:spTree>
  </p:cSld>
  <p:clrMapOvr>
    <a:masterClrMapping/>
  </p:clrMapOvr>
  <p:transition spd="slow" advClick="0" advTm="6000">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chemeClr val="tx1"/>
                </a:solidFill>
              </a:rPr>
              <a:t>Trouver la bonne solution</a:t>
            </a:r>
            <a:endParaRPr lang="fr-CH" dirty="0">
              <a:solidFill>
                <a:schemeClr val="tx1"/>
              </a:solidFill>
            </a:endParaRPr>
          </a:p>
        </p:txBody>
      </p:sp>
      <p:pic>
        <p:nvPicPr>
          <p:cNvPr id="4" name="Espace réservé du contenu 3" descr="008.JPG"/>
          <p:cNvPicPr>
            <a:picLocks noGrp="1" noChangeAspect="1"/>
          </p:cNvPicPr>
          <p:nvPr>
            <p:ph idx="1"/>
          </p:nvPr>
        </p:nvPicPr>
        <p:blipFill>
          <a:blip r:embed="rId2" cstate="print"/>
          <a:stretch>
            <a:fillRect/>
          </a:stretch>
        </p:blipFill>
        <p:spPr>
          <a:xfrm>
            <a:off x="-25187" y="0"/>
            <a:ext cx="9169187" cy="6021288"/>
          </a:xfrm>
        </p:spPr>
      </p:pic>
    </p:spTree>
  </p:cSld>
  <p:clrMapOvr>
    <a:masterClrMapping/>
  </p:clrMapOvr>
  <p:transition spd="slow" advClick="0" advTm="6000">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rgbClr val="FF0000"/>
                </a:solidFill>
              </a:rPr>
              <a:t>Plus envie de bosser</a:t>
            </a:r>
            <a:endParaRPr lang="fr-CH" dirty="0">
              <a:solidFill>
                <a:srgbClr val="FF0000"/>
              </a:solidFill>
            </a:endParaRPr>
          </a:p>
        </p:txBody>
      </p:sp>
      <p:pic>
        <p:nvPicPr>
          <p:cNvPr id="4" name="Espace réservé du contenu 3" descr="012.JPG"/>
          <p:cNvPicPr>
            <a:picLocks noGrp="1" noChangeAspect="1"/>
          </p:cNvPicPr>
          <p:nvPr>
            <p:ph idx="1"/>
          </p:nvPr>
        </p:nvPicPr>
        <p:blipFill>
          <a:blip r:embed="rId2" cstate="print"/>
          <a:srcRect l="573" t="6015" r="5732" b="859"/>
          <a:stretch>
            <a:fillRect/>
          </a:stretch>
        </p:blipFill>
        <p:spPr>
          <a:xfrm>
            <a:off x="0" y="0"/>
            <a:ext cx="9120656" cy="6047513"/>
          </a:xfrm>
        </p:spPr>
      </p:pic>
    </p:spTree>
  </p:cSld>
  <p:clrMapOvr>
    <a:masterClrMapping/>
  </p:clrMapOvr>
  <p:transition spd="slow" advClick="0" advTm="6000">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rgbClr val="FFFF00"/>
                </a:solidFill>
              </a:rPr>
              <a:t>Bientôt bon</a:t>
            </a:r>
            <a:endParaRPr lang="fr-CH" dirty="0">
              <a:solidFill>
                <a:srgbClr val="FFFF00"/>
              </a:solidFill>
            </a:endParaRPr>
          </a:p>
        </p:txBody>
      </p:sp>
      <p:pic>
        <p:nvPicPr>
          <p:cNvPr id="5" name="Espace réservé du contenu 4" descr="020.JPG"/>
          <p:cNvPicPr>
            <a:picLocks noGrp="1" noChangeAspect="1"/>
          </p:cNvPicPr>
          <p:nvPr>
            <p:ph idx="1"/>
          </p:nvPr>
        </p:nvPicPr>
        <p:blipFill>
          <a:blip r:embed="rId2" cstate="print"/>
          <a:srcRect l="573" t="6015" r="10891" b="4296"/>
          <a:stretch>
            <a:fillRect/>
          </a:stretch>
        </p:blipFill>
        <p:spPr>
          <a:xfrm>
            <a:off x="180000" y="0"/>
            <a:ext cx="8896373" cy="6012182"/>
          </a:xfrm>
        </p:spPr>
      </p:pic>
    </p:spTree>
  </p:cSld>
  <p:clrMapOvr>
    <a:masterClrMapping/>
  </p:clrMapOvr>
  <p:transition spd="slow" advClick="0" advTm="6000">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chemeClr val="tx1"/>
                </a:solidFill>
              </a:rPr>
              <a:t>Dernier effort autour du bar</a:t>
            </a:r>
            <a:endParaRPr lang="fr-CH" dirty="0">
              <a:solidFill>
                <a:schemeClr val="tx1"/>
              </a:solidFill>
            </a:endParaRPr>
          </a:p>
        </p:txBody>
      </p:sp>
      <p:pic>
        <p:nvPicPr>
          <p:cNvPr id="4" name="Espace réservé du contenu 3" descr="019.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2">
                    <a:lumMod val="75000"/>
                  </a:schemeClr>
                </a:solidFill>
              </a:rPr>
              <a:t>Presque tous travaillent</a:t>
            </a:r>
            <a:endParaRPr lang="fr-CH" dirty="0">
              <a:solidFill>
                <a:schemeClr val="tx2">
                  <a:lumMod val="75000"/>
                </a:schemeClr>
              </a:solidFill>
            </a:endParaRPr>
          </a:p>
        </p:txBody>
      </p:sp>
      <p:pic>
        <p:nvPicPr>
          <p:cNvPr id="4" name="Espace réservé du contenu 3" descr="016.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rgbClr val="C00000"/>
                </a:solidFill>
              </a:rPr>
              <a:t>Largeur du terrain 2m60</a:t>
            </a:r>
            <a:endParaRPr lang="fr-CH" dirty="0">
              <a:solidFill>
                <a:srgbClr val="C00000"/>
              </a:solidFill>
            </a:endParaRPr>
          </a:p>
        </p:txBody>
      </p:sp>
      <p:pic>
        <p:nvPicPr>
          <p:cNvPr id="4" name="Espace réservé du contenu 3" descr="021.JPG"/>
          <p:cNvPicPr>
            <a:picLocks noGrp="1" noChangeAspect="1"/>
          </p:cNvPicPr>
          <p:nvPr>
            <p:ph idx="1"/>
          </p:nvPr>
        </p:nvPicPr>
        <p:blipFill>
          <a:blip r:embed="rId2" cstate="print"/>
          <a:stretch>
            <a:fillRect/>
          </a:stretch>
        </p:blipFill>
        <p:spPr>
          <a:xfrm>
            <a:off x="0" y="0"/>
            <a:ext cx="9169187" cy="6021288"/>
          </a:xfrm>
        </p:spPr>
      </p:pic>
    </p:spTree>
  </p:cSld>
  <p:clrMapOvr>
    <a:masterClrMapping/>
  </p:clrMapOvr>
  <p:transition spd="slow" advClick="0" advTm="6000">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rgbClr val="FFFF00"/>
                </a:solidFill>
              </a:rPr>
              <a:t>Froid aux main, le chef contrôle</a:t>
            </a:r>
            <a:endParaRPr lang="fr-CH" dirty="0">
              <a:solidFill>
                <a:srgbClr val="FFFF00"/>
              </a:solidFill>
            </a:endParaRPr>
          </a:p>
        </p:txBody>
      </p:sp>
      <p:pic>
        <p:nvPicPr>
          <p:cNvPr id="4" name="Espace réservé du contenu 3" descr="022.JPG"/>
          <p:cNvPicPr>
            <a:picLocks noGrp="1" noChangeAspect="1"/>
          </p:cNvPicPr>
          <p:nvPr>
            <p:ph idx="1"/>
          </p:nvPr>
        </p:nvPicPr>
        <p:blipFill>
          <a:blip r:embed="rId2" cstate="print"/>
          <a:srcRect l="9172" t="5156"/>
          <a:stretch>
            <a:fillRect/>
          </a:stretch>
        </p:blipFill>
        <p:spPr>
          <a:xfrm>
            <a:off x="108000" y="-71999"/>
            <a:ext cx="8955655" cy="6165296"/>
          </a:xfrm>
        </p:spPr>
      </p:pic>
    </p:spTree>
  </p:cSld>
  <p:clrMapOvr>
    <a:masterClrMapping/>
  </p:clrMapOvr>
  <p:transition spd="slow" advClick="0" advTm="6000">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chemeClr val="tx2">
                    <a:lumMod val="75000"/>
                  </a:schemeClr>
                </a:solidFill>
              </a:rPr>
              <a:t>Après l’effort de la bonne viande </a:t>
            </a:r>
            <a:endParaRPr lang="fr-CH" dirty="0">
              <a:solidFill>
                <a:schemeClr val="tx2">
                  <a:lumMod val="75000"/>
                </a:schemeClr>
              </a:solidFill>
            </a:endParaRPr>
          </a:p>
        </p:txBody>
      </p:sp>
      <p:pic>
        <p:nvPicPr>
          <p:cNvPr id="4" name="Espace réservé du contenu 3" descr="023.JPG"/>
          <p:cNvPicPr>
            <a:picLocks noGrp="1" noChangeAspect="1"/>
          </p:cNvPicPr>
          <p:nvPr>
            <p:ph idx="1"/>
          </p:nvPr>
        </p:nvPicPr>
        <p:blipFill>
          <a:blip r:embed="rId3" cstate="print"/>
          <a:srcRect l="6879"/>
          <a:stretch>
            <a:fillRect/>
          </a:stretch>
        </p:blipFill>
        <p:spPr>
          <a:xfrm>
            <a:off x="108000" y="-243408"/>
            <a:ext cx="8889334" cy="6368215"/>
          </a:xfrm>
        </p:spPr>
      </p:pic>
    </p:spTree>
  </p:cSld>
  <p:clrMapOvr>
    <a:masterClrMapping/>
  </p:clrMapOvr>
  <p:transition spd="slow" advClick="0" advTm="6000">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rgbClr val="FF0000"/>
                </a:solidFill>
              </a:rPr>
              <a:t>Un peu de moutarde…</a:t>
            </a:r>
            <a:endParaRPr lang="fr-CH" dirty="0">
              <a:solidFill>
                <a:srgbClr val="FF0000"/>
              </a:solidFill>
            </a:endParaRPr>
          </a:p>
        </p:txBody>
      </p:sp>
      <p:pic>
        <p:nvPicPr>
          <p:cNvPr id="4" name="Espace réservé du contenu 3" descr="024.JPG"/>
          <p:cNvPicPr>
            <a:picLocks noGrp="1" noChangeAspect="1"/>
          </p:cNvPicPr>
          <p:nvPr>
            <p:ph idx="1"/>
          </p:nvPr>
        </p:nvPicPr>
        <p:blipFill>
          <a:blip r:embed="rId2" cstate="print"/>
          <a:stretch>
            <a:fillRect/>
          </a:stretch>
        </p:blipFill>
        <p:spPr>
          <a:xfrm>
            <a:off x="0" y="-36000"/>
            <a:ext cx="9169187" cy="6057288"/>
          </a:xfrm>
        </p:spPr>
      </p:pic>
    </p:spTree>
  </p:cSld>
  <p:clrMapOvr>
    <a:masterClrMapping/>
  </p:clrMapOvr>
  <p:transition spd="slow" advClick="0" advTm="6000">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chemeClr val="tx1"/>
                </a:solidFill>
              </a:rPr>
              <a:t>Du pain, des wienerlis…</a:t>
            </a:r>
            <a:endParaRPr lang="fr-CH" dirty="0">
              <a:solidFill>
                <a:schemeClr val="tx1"/>
              </a:solidFill>
            </a:endParaRPr>
          </a:p>
        </p:txBody>
      </p:sp>
      <p:pic>
        <p:nvPicPr>
          <p:cNvPr id="4" name="Espace réservé du contenu 3" descr="025.JPG"/>
          <p:cNvPicPr>
            <a:picLocks noGrp="1" noChangeAspect="1"/>
          </p:cNvPicPr>
          <p:nvPr>
            <p:ph idx="1"/>
          </p:nvPr>
        </p:nvPicPr>
        <p:blipFill>
          <a:blip r:embed="rId2" cstate="print"/>
          <a:srcRect l="4586" t="11170" r="6305" b="2578"/>
          <a:stretch>
            <a:fillRect/>
          </a:stretch>
        </p:blipFill>
        <p:spPr>
          <a:xfrm>
            <a:off x="0" y="72000"/>
            <a:ext cx="9233864" cy="5962485"/>
          </a:xfrm>
        </p:spPr>
      </p:pic>
    </p:spTree>
  </p:cSld>
  <p:clrMapOvr>
    <a:masterClrMapping/>
  </p:clrMapOvr>
  <p:transition spd="slow" advClick="0" advTm="6000">
    <p:spli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normAutofit/>
          </a:bodyPr>
          <a:lstStyle/>
          <a:p>
            <a:pPr algn="ctr"/>
            <a:r>
              <a:rPr lang="fr-FR" dirty="0" smtClean="0">
                <a:solidFill>
                  <a:srgbClr val="FFC000"/>
                </a:solidFill>
              </a:rPr>
              <a:t>Et des bouteilles de fortifiants</a:t>
            </a:r>
            <a:endParaRPr lang="fr-CH" dirty="0">
              <a:solidFill>
                <a:srgbClr val="FFC000"/>
              </a:solidFill>
            </a:endParaRPr>
          </a:p>
        </p:txBody>
      </p:sp>
      <p:pic>
        <p:nvPicPr>
          <p:cNvPr id="4" name="Espace réservé du contenu 3" descr="026.JPG"/>
          <p:cNvPicPr>
            <a:picLocks noGrp="1" noChangeAspect="1"/>
          </p:cNvPicPr>
          <p:nvPr>
            <p:ph idx="1"/>
          </p:nvPr>
        </p:nvPicPr>
        <p:blipFill>
          <a:blip r:embed="rId2" cstate="print"/>
          <a:srcRect t="22341"/>
          <a:stretch>
            <a:fillRect/>
          </a:stretch>
        </p:blipFill>
        <p:spPr>
          <a:xfrm>
            <a:off x="2016000" y="0"/>
            <a:ext cx="5111329" cy="5954112"/>
          </a:xfrm>
        </p:spPr>
      </p:pic>
    </p:spTree>
  </p:cSld>
  <p:clrMapOvr>
    <a:masterClrMapping/>
  </p:clrMapOvr>
  <p:transition spd="slow" advClick="0" advTm="6000">
    <p:pull dir="l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165304"/>
            <a:ext cx="9144000" cy="792088"/>
          </a:xfrm>
        </p:spPr>
        <p:txBody>
          <a:bodyPr>
            <a:noAutofit/>
          </a:bodyPr>
          <a:lstStyle/>
          <a:p>
            <a:pPr algn="ctr"/>
            <a:r>
              <a:rPr lang="fr-FR" dirty="0" smtClean="0">
                <a:solidFill>
                  <a:schemeClr val="tx1"/>
                </a:solidFill>
              </a:rPr>
              <a:t>Dom semble très fatigué</a:t>
            </a:r>
            <a:endParaRPr lang="fr-CH" dirty="0">
              <a:solidFill>
                <a:schemeClr val="tx1"/>
              </a:solidFill>
            </a:endParaRPr>
          </a:p>
        </p:txBody>
      </p:sp>
      <p:pic>
        <p:nvPicPr>
          <p:cNvPr id="4" name="Espace réservé du contenu 3" descr="027.JPG"/>
          <p:cNvPicPr>
            <a:picLocks noGrp="1" noChangeAspect="1"/>
          </p:cNvPicPr>
          <p:nvPr>
            <p:ph idx="1"/>
          </p:nvPr>
        </p:nvPicPr>
        <p:blipFill>
          <a:blip r:embed="rId3" cstate="print"/>
          <a:srcRect b="13748"/>
          <a:stretch>
            <a:fillRect/>
          </a:stretch>
        </p:blipFill>
        <p:spPr>
          <a:xfrm>
            <a:off x="2340000" y="-1"/>
            <a:ext cx="4776160" cy="6165305"/>
          </a:xfrm>
        </p:spPr>
      </p:pic>
    </p:spTree>
  </p:cSld>
  <p:clrMapOvr>
    <a:masterClrMapping/>
  </p:clrMapOvr>
  <p:transition spd="slow" advClick="0" advTm="6000">
    <p:split orient="ver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11100" b="1" dirty="0" smtClean="0">
                <a:solidFill>
                  <a:srgbClr val="00B0F0"/>
                </a:solidFill>
              </a:rPr>
              <a:t>Vendredi</a:t>
            </a:r>
            <a:r>
              <a:rPr lang="fr-FR" sz="11100" dirty="0" smtClean="0">
                <a:solidFill>
                  <a:srgbClr val="002060"/>
                </a:solidFill>
              </a:rPr>
              <a:t/>
            </a:r>
            <a:br>
              <a:rPr lang="fr-FR" sz="11100" dirty="0" smtClean="0">
                <a:solidFill>
                  <a:srgbClr val="002060"/>
                </a:solidFill>
              </a:rPr>
            </a:br>
            <a:r>
              <a:rPr lang="fr-FR" sz="11100" b="1" dirty="0" smtClean="0">
                <a:solidFill>
                  <a:srgbClr val="FFFF00"/>
                </a:solidFill>
              </a:rPr>
              <a:t>28</a:t>
            </a:r>
            <a:r>
              <a:rPr lang="fr-FR" sz="11100" dirty="0" smtClean="0">
                <a:solidFill>
                  <a:srgbClr val="0070C0"/>
                </a:solidFill>
              </a:rPr>
              <a:t/>
            </a:r>
            <a:br>
              <a:rPr lang="fr-FR" sz="11100" dirty="0" smtClean="0">
                <a:solidFill>
                  <a:srgbClr val="0070C0"/>
                </a:solidFill>
              </a:rPr>
            </a:br>
            <a:r>
              <a:rPr lang="fr-FR" sz="11100" b="1" dirty="0" smtClean="0">
                <a:solidFill>
                  <a:srgbClr val="7030A0"/>
                </a:solidFill>
              </a:rPr>
              <a:t>septembre</a:t>
            </a:r>
            <a:r>
              <a:rPr lang="fr-FR" sz="7200" dirty="0" smtClean="0">
                <a:solidFill>
                  <a:srgbClr val="7030A0"/>
                </a:solidFill>
              </a:rPr>
              <a:t/>
            </a:r>
            <a:br>
              <a:rPr lang="fr-FR" sz="7200" dirty="0" smtClean="0">
                <a:solidFill>
                  <a:srgbClr val="7030A0"/>
                </a:solidFill>
              </a:rPr>
            </a:br>
            <a:endParaRPr lang="fr-CH" sz="7200" dirty="0">
              <a:solidFill>
                <a:srgbClr val="7030A0"/>
              </a:solidFill>
            </a:endParaRPr>
          </a:p>
        </p:txBody>
      </p:sp>
      <p:pic>
        <p:nvPicPr>
          <p:cNvPr id="4" name="Pan Flute Armonia Song.m4a">
            <a:hlinkClick r:id="" action="ppaction://media"/>
          </p:cNvPr>
          <p:cNvPicPr>
            <a:picLocks noGrp="1" noRot="1" noChangeAspect="1"/>
          </p:cNvPicPr>
          <p:nvPr>
            <p:ph idx="1"/>
            <a:audioFile r:link="rId1"/>
          </p:nvPr>
        </p:nvPicPr>
        <p:blipFill>
          <a:blip r:embed="rId3" cstate="print"/>
          <a:stretch>
            <a:fillRect/>
          </a:stretch>
        </p:blipFill>
        <p:spPr>
          <a:xfrm>
            <a:off x="4648200" y="3917950"/>
            <a:ext cx="304800" cy="304800"/>
          </a:xfrm>
          <a:prstGeom prst="rect">
            <a:avLst/>
          </a:prstGeom>
        </p:spPr>
      </p:pic>
    </p:spTree>
  </p:cSld>
  <p:clrMapOvr>
    <a:masterClrMapping/>
  </p:clrMapOvr>
  <p:transition spd="slow" advClick="0" advTm="600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Aujourd'hui soleil</a:t>
            </a:r>
            <a:endParaRPr lang="fr-CH" dirty="0">
              <a:solidFill>
                <a:srgbClr val="FFFF00"/>
              </a:solidFill>
            </a:endParaRPr>
          </a:p>
        </p:txBody>
      </p:sp>
      <p:pic>
        <p:nvPicPr>
          <p:cNvPr id="4" name="Espace réservé du contenu 3" descr="029.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1"/>
                </a:solidFill>
              </a:rPr>
              <a:t>Les sponsors de la manifestation</a:t>
            </a:r>
            <a:endParaRPr lang="fr-CH" dirty="0">
              <a:solidFill>
                <a:schemeClr val="tx1"/>
              </a:solidFill>
            </a:endParaRPr>
          </a:p>
        </p:txBody>
      </p:sp>
      <p:pic>
        <p:nvPicPr>
          <p:cNvPr id="4" name="Espace réservé du contenu 3" descr="030.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zoom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Sont fixés au talus</a:t>
            </a:r>
            <a:endParaRPr lang="fr-CH" dirty="0">
              <a:solidFill>
                <a:srgbClr val="00B0F0"/>
              </a:solidFill>
            </a:endParaRPr>
          </a:p>
        </p:txBody>
      </p:sp>
      <p:pic>
        <p:nvPicPr>
          <p:cNvPr id="4" name="Espace réservé du contenu 3" descr="031.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checke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sz="3900" dirty="0" smtClean="0">
                <a:solidFill>
                  <a:srgbClr val="FF0000"/>
                </a:solidFill>
              </a:rPr>
              <a:t>Par un chef technicien spécialiste</a:t>
            </a:r>
            <a:endParaRPr lang="fr-CH" sz="3900" dirty="0">
              <a:solidFill>
                <a:srgbClr val="FF0000"/>
              </a:solidFill>
            </a:endParaRPr>
          </a:p>
        </p:txBody>
      </p:sp>
      <p:pic>
        <p:nvPicPr>
          <p:cNvPr id="4" name="Espace réservé du contenu 3" descr="032.JPG"/>
          <p:cNvPicPr>
            <a:picLocks noGrp="1" noChangeAspect="1"/>
          </p:cNvPicPr>
          <p:nvPr>
            <p:ph idx="1"/>
          </p:nvPr>
        </p:nvPicPr>
        <p:blipFill>
          <a:blip r:embed="rId3" cstate="print"/>
          <a:stretch>
            <a:fillRect/>
          </a:stretch>
        </p:blipFill>
        <p:spPr>
          <a:xfrm>
            <a:off x="-36000" y="0"/>
            <a:ext cx="9169187" cy="6116838"/>
          </a:xfrm>
        </p:spPr>
      </p:pic>
    </p:spTree>
  </p:cSld>
  <p:clrMapOvr>
    <a:masterClrMapping/>
  </p:clrMapOvr>
  <p:transition spd="slow" advClick="0" advTm="6000">
    <p:pull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rgbClr val="FFFF00"/>
                </a:solidFill>
              </a:rPr>
              <a:t>En mauvaise position de travail</a:t>
            </a:r>
            <a:endParaRPr lang="fr-CH" dirty="0">
              <a:solidFill>
                <a:srgbClr val="FFFF00"/>
              </a:solidFill>
            </a:endParaRPr>
          </a:p>
        </p:txBody>
      </p:sp>
      <p:pic>
        <p:nvPicPr>
          <p:cNvPr id="4" name="Espace réservé du contenu 3" descr="047.JPG"/>
          <p:cNvPicPr>
            <a:picLocks noGrp="1" noChangeAspect="1"/>
          </p:cNvPicPr>
          <p:nvPr>
            <p:ph idx="1"/>
          </p:nvPr>
        </p:nvPicPr>
        <p:blipFill>
          <a:blip r:embed="rId2" cstate="print"/>
          <a:srcRect l="2866" t="6015" r="3439"/>
          <a:stretch>
            <a:fillRect/>
          </a:stretch>
        </p:blipFill>
        <p:spPr>
          <a:xfrm>
            <a:off x="36059" y="-7201"/>
            <a:ext cx="9120597" cy="6103301"/>
          </a:xfrm>
        </p:spPr>
      </p:pic>
    </p:spTree>
  </p:cSld>
  <p:clrMapOvr>
    <a:masterClrMapping/>
  </p:clrMapOvr>
  <p:transition spd="slow" advClick="0" advTm="6000">
    <p:strips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rgbClr val="00B0F0"/>
                </a:solidFill>
              </a:rPr>
              <a:t>Puis bien assis avec la 1</a:t>
            </a:r>
            <a:r>
              <a:rPr lang="fr-FR" baseline="30000" dirty="0" smtClean="0">
                <a:solidFill>
                  <a:srgbClr val="00B0F0"/>
                </a:solidFill>
              </a:rPr>
              <a:t>ere</a:t>
            </a:r>
            <a:r>
              <a:rPr lang="fr-FR" dirty="0" smtClean="0">
                <a:solidFill>
                  <a:srgbClr val="00B0F0"/>
                </a:solidFill>
              </a:rPr>
              <a:t> bière</a:t>
            </a:r>
            <a:endParaRPr lang="fr-CH" dirty="0">
              <a:solidFill>
                <a:srgbClr val="00B0F0"/>
              </a:solidFill>
            </a:endParaRPr>
          </a:p>
        </p:txBody>
      </p:sp>
      <p:pic>
        <p:nvPicPr>
          <p:cNvPr id="4" name="Espace réservé du contenu 3" descr="037.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chemeClr val="tx1"/>
                </a:solidFill>
              </a:rPr>
              <a:t>Cette fois meilleure position</a:t>
            </a:r>
            <a:endParaRPr lang="fr-CH" dirty="0">
              <a:solidFill>
                <a:schemeClr val="tx1"/>
              </a:solidFill>
            </a:endParaRPr>
          </a:p>
        </p:txBody>
      </p:sp>
      <p:pic>
        <p:nvPicPr>
          <p:cNvPr id="4" name="Espace réservé du contenu 3" descr="044.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checke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Et une seconde bière bien fraîche</a:t>
            </a:r>
            <a:endParaRPr lang="fr-CH" dirty="0">
              <a:solidFill>
                <a:srgbClr val="FFC000"/>
              </a:solidFill>
            </a:endParaRPr>
          </a:p>
        </p:txBody>
      </p:sp>
      <p:pic>
        <p:nvPicPr>
          <p:cNvPr id="4" name="Espace réservé du contenu 3" descr="037.JPG"/>
          <p:cNvPicPr>
            <a:picLocks noGrp="1" noChangeAspect="1"/>
          </p:cNvPicPr>
          <p:nvPr>
            <p:ph idx="1"/>
          </p:nvPr>
        </p:nvPicPr>
        <p:blipFill>
          <a:blip r:embed="rId2" cstate="print"/>
          <a:srcRect l="6305" t="15467" r="10318"/>
          <a:stretch>
            <a:fillRect/>
          </a:stretch>
        </p:blipFill>
        <p:spPr>
          <a:xfrm>
            <a:off x="0" y="0"/>
            <a:ext cx="9111045" cy="6162306"/>
          </a:xfrm>
        </p:spPr>
      </p:pic>
    </p:spTree>
  </p:cSld>
  <p:clrMapOvr>
    <a:masterClrMapping/>
  </p:clrMapOvr>
  <p:transition spd="slow" advClick="0" advTm="6000">
    <p:comb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rgbClr val="FFFF00"/>
                </a:solidFill>
              </a:rPr>
              <a:t>Regard jaloux du côté du bar</a:t>
            </a:r>
            <a:endParaRPr lang="fr-CH" dirty="0">
              <a:solidFill>
                <a:srgbClr val="FFFF00"/>
              </a:solidFill>
            </a:endParaRPr>
          </a:p>
        </p:txBody>
      </p:sp>
      <p:pic>
        <p:nvPicPr>
          <p:cNvPr id="4" name="Espace réservé du contenu 3" descr="038.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circl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sz="3800" dirty="0" smtClean="0"/>
              <a:t>Pourquoi Dom sourit bizarrement</a:t>
            </a:r>
            <a:endParaRPr lang="fr-CH" sz="3800" dirty="0"/>
          </a:p>
        </p:txBody>
      </p:sp>
      <p:pic>
        <p:nvPicPr>
          <p:cNvPr id="4" name="Espace réservé du contenu 3" descr="052.JPG"/>
          <p:cNvPicPr>
            <a:picLocks noGrp="1" noChangeAspect="1"/>
          </p:cNvPicPr>
          <p:nvPr>
            <p:ph idx="1"/>
          </p:nvPr>
        </p:nvPicPr>
        <p:blipFill>
          <a:blip r:embed="rId3" cstate="print"/>
          <a:srcRect t="6539" b="8917"/>
          <a:stretch>
            <a:fillRect/>
          </a:stretch>
        </p:blipFill>
        <p:spPr>
          <a:xfrm>
            <a:off x="2232000" y="36000"/>
            <a:ext cx="5267443" cy="6041642"/>
          </a:xfrm>
        </p:spPr>
      </p:pic>
    </p:spTree>
  </p:cSld>
  <p:clrMapOvr>
    <a:masterClrMapping/>
  </p:clrMapOvr>
  <p:transition spd="slow" advTm="6000">
    <p:circl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Sa banderole est plus grande…</a:t>
            </a:r>
            <a:endParaRPr lang="fr-CH" dirty="0">
              <a:solidFill>
                <a:srgbClr val="00B0F0"/>
              </a:solidFill>
            </a:endParaRPr>
          </a:p>
        </p:txBody>
      </p:sp>
      <p:pic>
        <p:nvPicPr>
          <p:cNvPr id="4" name="Espace réservé du contenu 3" descr="040.JPG"/>
          <p:cNvPicPr>
            <a:picLocks noGrp="1" noChangeAspect="1"/>
          </p:cNvPicPr>
          <p:nvPr>
            <p:ph idx="1"/>
          </p:nvPr>
        </p:nvPicPr>
        <p:blipFill>
          <a:blip r:embed="rId2" cstate="print"/>
          <a:stretch>
            <a:fillRect/>
          </a:stretch>
        </p:blipFill>
        <p:spPr>
          <a:xfrm>
            <a:off x="-324544" y="-459432"/>
            <a:ext cx="9734411" cy="6493903"/>
          </a:xfrm>
        </p:spPr>
      </p:pic>
    </p:spTree>
  </p:cSld>
  <p:clrMapOvr>
    <a:masterClrMapping/>
  </p:clrMapOvr>
  <p:transition spd="slow" advClick="0" advTm="6000">
    <p:randomBa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5949280"/>
            <a:ext cx="9144000" cy="908720"/>
          </a:xfrm>
        </p:spPr>
        <p:txBody>
          <a:bodyPr/>
          <a:lstStyle/>
          <a:p>
            <a:pPr algn="ctr"/>
            <a:r>
              <a:rPr lang="fr-FR" dirty="0" smtClean="0">
                <a:solidFill>
                  <a:schemeClr val="tx1"/>
                </a:solidFill>
              </a:rPr>
              <a:t>Que son copain Fabio</a:t>
            </a:r>
            <a:endParaRPr lang="fr-CH" dirty="0">
              <a:solidFill>
                <a:schemeClr val="tx1"/>
              </a:solidFill>
            </a:endParaRPr>
          </a:p>
        </p:txBody>
      </p:sp>
      <p:pic>
        <p:nvPicPr>
          <p:cNvPr id="4" name="Espace réservé du contenu 3" descr="041.JPG"/>
          <p:cNvPicPr>
            <a:picLocks noGrp="1" noChangeAspect="1"/>
          </p:cNvPicPr>
          <p:nvPr>
            <p:ph idx="1"/>
          </p:nvPr>
        </p:nvPicPr>
        <p:blipFill>
          <a:blip r:embed="rId2" cstate="print"/>
          <a:stretch>
            <a:fillRect/>
          </a:stretch>
        </p:blipFill>
        <p:spPr>
          <a:xfrm>
            <a:off x="-2340768" y="-2403648"/>
            <a:ext cx="12434925" cy="8352928"/>
          </a:xfrm>
        </p:spPr>
      </p:pic>
    </p:spTree>
  </p:cSld>
  <p:clrMapOvr>
    <a:masterClrMapping/>
  </p:clrMapOvr>
  <p:transition spd="slow" advClick="0" advTm="6000">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rgbClr val="FFFF00"/>
                </a:solidFill>
              </a:rPr>
              <a:t>Et maintenant il boude</a:t>
            </a:r>
            <a:endParaRPr lang="fr-CH" dirty="0">
              <a:solidFill>
                <a:srgbClr val="FFFF00"/>
              </a:solidFill>
            </a:endParaRPr>
          </a:p>
        </p:txBody>
      </p:sp>
      <p:pic>
        <p:nvPicPr>
          <p:cNvPr id="4" name="Espace réservé du contenu 3" descr="055.JPG"/>
          <p:cNvPicPr>
            <a:picLocks noGrp="1" noChangeAspect="1"/>
          </p:cNvPicPr>
          <p:nvPr>
            <p:ph idx="1"/>
          </p:nvPr>
        </p:nvPicPr>
        <p:blipFill>
          <a:blip r:embed="rId2" cstate="print"/>
          <a:stretch>
            <a:fillRect/>
          </a:stretch>
        </p:blipFill>
        <p:spPr>
          <a:xfrm>
            <a:off x="2123728" y="-720000"/>
            <a:ext cx="4752528" cy="6745280"/>
          </a:xfrm>
        </p:spPr>
      </p:pic>
    </p:spTree>
  </p:cSld>
  <p:clrMapOvr>
    <a:masterClrMapping/>
  </p:clrMapOvr>
  <p:transition spd="slow" advClick="0" advTm="6000">
    <p:strip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165304"/>
            <a:ext cx="9144000" cy="692696"/>
          </a:xfrm>
        </p:spPr>
        <p:txBody>
          <a:bodyPr/>
          <a:lstStyle/>
          <a:p>
            <a:pPr algn="ctr"/>
            <a:r>
              <a:rPr lang="fr-FR" dirty="0" smtClean="0">
                <a:solidFill>
                  <a:schemeClr val="tx1"/>
                </a:solidFill>
              </a:rPr>
              <a:t>Car tout là-haut </a:t>
            </a:r>
            <a:endParaRPr lang="fr-CH" dirty="0">
              <a:solidFill>
                <a:schemeClr val="tx1"/>
              </a:solidFill>
            </a:endParaRPr>
          </a:p>
        </p:txBody>
      </p:sp>
      <p:pic>
        <p:nvPicPr>
          <p:cNvPr id="4" name="Espace réservé du contenu 3" descr="053.JPG"/>
          <p:cNvPicPr>
            <a:picLocks noGrp="1" noChangeAspect="1"/>
          </p:cNvPicPr>
          <p:nvPr>
            <p:ph idx="1"/>
          </p:nvPr>
        </p:nvPicPr>
        <p:blipFill>
          <a:blip r:embed="rId2" cstate="print"/>
          <a:srcRect t="14608" b="3437"/>
          <a:stretch>
            <a:fillRect/>
          </a:stretch>
        </p:blipFill>
        <p:spPr>
          <a:xfrm>
            <a:off x="2016000" y="0"/>
            <a:ext cx="5055468" cy="6093296"/>
          </a:xfrm>
        </p:spPr>
      </p:pic>
    </p:spTree>
  </p:cSld>
  <p:clrMapOvr>
    <a:masterClrMapping/>
  </p:clrMapOvr>
  <p:transition spd="slow" advClick="0" advTm="6000">
    <p:wheel spokes="2"/>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08520" y="6093296"/>
            <a:ext cx="9433048" cy="764704"/>
          </a:xfrm>
        </p:spPr>
        <p:txBody>
          <a:bodyPr>
            <a:normAutofit/>
          </a:bodyPr>
          <a:lstStyle/>
          <a:p>
            <a:pPr algn="ctr"/>
            <a:r>
              <a:rPr lang="fr-FR" sz="3500" dirty="0" smtClean="0">
                <a:solidFill>
                  <a:srgbClr val="00B0F0"/>
                </a:solidFill>
              </a:rPr>
              <a:t>Comment faire en cas de besoin pressant</a:t>
            </a:r>
            <a:endParaRPr lang="fr-CH" sz="3500" dirty="0">
              <a:solidFill>
                <a:srgbClr val="00B0F0"/>
              </a:solidFill>
            </a:endParaRPr>
          </a:p>
        </p:txBody>
      </p:sp>
      <p:pic>
        <p:nvPicPr>
          <p:cNvPr id="4" name="Espace réservé du contenu 3" descr="064.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chemeClr val="tx1"/>
                </a:solidFill>
              </a:rPr>
              <a:t>C'est un autre chef qui arrive</a:t>
            </a:r>
            <a:endParaRPr lang="fr-CH" dirty="0">
              <a:solidFill>
                <a:schemeClr val="tx1"/>
              </a:solidFill>
            </a:endParaRPr>
          </a:p>
        </p:txBody>
      </p:sp>
      <p:pic>
        <p:nvPicPr>
          <p:cNvPr id="6" name="Espace réservé du contenu 5" descr="058.JPG"/>
          <p:cNvPicPr>
            <a:picLocks noGrp="1" noChangeAspect="1"/>
          </p:cNvPicPr>
          <p:nvPr>
            <p:ph idx="1"/>
          </p:nvPr>
        </p:nvPicPr>
        <p:blipFill>
          <a:blip r:embed="rId2" cstate="print"/>
          <a:srcRect t="7733" b="8593"/>
          <a:stretch>
            <a:fillRect/>
          </a:stretch>
        </p:blipFill>
        <p:spPr>
          <a:xfrm>
            <a:off x="2340000" y="0"/>
            <a:ext cx="4832021" cy="6064712"/>
          </a:xfrm>
        </p:spPr>
      </p:pic>
    </p:spTree>
  </p:cSld>
  <p:clrMapOvr>
    <a:masterClrMapping/>
  </p:clrMapOvr>
  <p:transition spd="slow" advClick="0" advTm="6000">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fontScale="90000"/>
          </a:bodyPr>
          <a:lstStyle/>
          <a:p>
            <a:pPr algn="ctr"/>
            <a:r>
              <a:rPr lang="fr-FR" dirty="0" smtClean="0">
                <a:solidFill>
                  <a:srgbClr val="00B0F0"/>
                </a:solidFill>
              </a:rPr>
              <a:t>..Vaisselle Plastique Mono Usage..</a:t>
            </a:r>
            <a:endParaRPr lang="fr-CH" dirty="0">
              <a:solidFill>
                <a:srgbClr val="00B0F0"/>
              </a:solidFill>
            </a:endParaRPr>
          </a:p>
        </p:txBody>
      </p:sp>
      <p:pic>
        <p:nvPicPr>
          <p:cNvPr id="4" name="Espace réservé du contenu 3" descr="057.JPG"/>
          <p:cNvPicPr>
            <a:picLocks noGrp="1" noChangeAspect="1"/>
          </p:cNvPicPr>
          <p:nvPr>
            <p:ph idx="1"/>
          </p:nvPr>
        </p:nvPicPr>
        <p:blipFill>
          <a:blip r:embed="rId2" cstate="print"/>
          <a:srcRect t="19763" b="4296"/>
          <a:stretch>
            <a:fillRect/>
          </a:stretch>
        </p:blipFill>
        <p:spPr>
          <a:xfrm>
            <a:off x="1944000" y="-2"/>
            <a:ext cx="5362706" cy="6108741"/>
          </a:xfrm>
        </p:spPr>
      </p:pic>
    </p:spTree>
  </p:cSld>
  <p:clrMapOvr>
    <a:masterClrMapping/>
  </p:clrMapOvr>
  <p:transition spd="slow" advClick="0" advTm="6000">
    <p:randomBa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165304"/>
            <a:ext cx="9144000" cy="692696"/>
          </a:xfrm>
        </p:spPr>
        <p:txBody>
          <a:bodyPr/>
          <a:lstStyle/>
          <a:p>
            <a:pPr algn="ctr"/>
            <a:r>
              <a:rPr lang="fr-FR" dirty="0" smtClean="0">
                <a:solidFill>
                  <a:srgbClr val="FFFF00"/>
                </a:solidFill>
              </a:rPr>
              <a:t>Vérifier les derniers détails…</a:t>
            </a:r>
            <a:endParaRPr lang="fr-CH" dirty="0">
              <a:solidFill>
                <a:srgbClr val="FFFF00"/>
              </a:solidFill>
            </a:endParaRPr>
          </a:p>
        </p:txBody>
      </p:sp>
      <p:pic>
        <p:nvPicPr>
          <p:cNvPr id="4" name="Espace réservé du contenu 3" descr="059.JPG"/>
          <p:cNvPicPr>
            <a:picLocks noGrp="1" noChangeAspect="1"/>
          </p:cNvPicPr>
          <p:nvPr>
            <p:ph idx="1"/>
          </p:nvPr>
        </p:nvPicPr>
        <p:blipFill>
          <a:blip r:embed="rId2" cstate="print"/>
          <a:srcRect t="7433" b="5383"/>
          <a:stretch>
            <a:fillRect/>
          </a:stretch>
        </p:blipFill>
        <p:spPr>
          <a:xfrm>
            <a:off x="2160000" y="0"/>
            <a:ext cx="4868997" cy="6165304"/>
          </a:xfrm>
        </p:spPr>
      </p:pic>
    </p:spTree>
  </p:cSld>
  <p:clrMapOvr>
    <a:masterClrMapping/>
  </p:clrMapOvr>
  <p:transition spd="slow" advTm="6000">
    <p:blinds/>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6237312"/>
            <a:ext cx="7772400" cy="620688"/>
          </a:xfrm>
        </p:spPr>
        <p:txBody>
          <a:bodyPr/>
          <a:lstStyle/>
          <a:p>
            <a:pPr algn="ctr"/>
            <a:r>
              <a:rPr lang="fr-FR" dirty="0" smtClean="0">
                <a:solidFill>
                  <a:srgbClr val="FFC000"/>
                </a:solidFill>
              </a:rPr>
              <a:t>…Poubelles…</a:t>
            </a:r>
            <a:endParaRPr lang="fr-CH" dirty="0">
              <a:solidFill>
                <a:srgbClr val="FFC000"/>
              </a:solidFill>
            </a:endParaRPr>
          </a:p>
        </p:txBody>
      </p:sp>
      <p:pic>
        <p:nvPicPr>
          <p:cNvPr id="4" name="Espace réservé du contenu 3" descr="048.JPG"/>
          <p:cNvPicPr>
            <a:picLocks noGrp="1" noChangeAspect="1"/>
          </p:cNvPicPr>
          <p:nvPr>
            <p:ph idx="1"/>
          </p:nvPr>
        </p:nvPicPr>
        <p:blipFill>
          <a:blip r:embed="rId2" cstate="print"/>
          <a:srcRect t="10311" b="1719"/>
          <a:stretch>
            <a:fillRect/>
          </a:stretch>
        </p:blipFill>
        <p:spPr>
          <a:xfrm>
            <a:off x="2448000" y="1"/>
            <a:ext cx="4776160" cy="6237312"/>
          </a:xfrm>
        </p:spPr>
      </p:pic>
    </p:spTree>
  </p:cSld>
  <p:clrMapOvr>
    <a:masterClrMapping/>
  </p:clrMapOvr>
  <p:transition spd="slow" advClick="0" advTm="6000">
    <p:wheel spokes="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165304"/>
            <a:ext cx="9144000" cy="692696"/>
          </a:xfrm>
        </p:spPr>
        <p:txBody>
          <a:bodyPr>
            <a:normAutofit fontScale="90000"/>
          </a:bodyPr>
          <a:lstStyle/>
          <a:p>
            <a:pPr algn="ctr"/>
            <a:r>
              <a:rPr lang="fr-FR" dirty="0" smtClean="0">
                <a:solidFill>
                  <a:schemeClr val="tx1"/>
                </a:solidFill>
              </a:rPr>
              <a:t>Alimentation électrique pour le bar</a:t>
            </a:r>
            <a:endParaRPr lang="fr-CH" dirty="0">
              <a:solidFill>
                <a:schemeClr val="tx1"/>
              </a:solidFill>
            </a:endParaRPr>
          </a:p>
        </p:txBody>
      </p:sp>
      <p:pic>
        <p:nvPicPr>
          <p:cNvPr id="4" name="Espace réservé du contenu 3" descr="049.JPG"/>
          <p:cNvPicPr>
            <a:picLocks noGrp="1" noChangeAspect="1"/>
          </p:cNvPicPr>
          <p:nvPr>
            <p:ph idx="1"/>
          </p:nvPr>
        </p:nvPicPr>
        <p:blipFill>
          <a:blip r:embed="rId2" cstate="print"/>
          <a:srcRect t="13748" b="3437"/>
          <a:stretch>
            <a:fillRect/>
          </a:stretch>
        </p:blipFill>
        <p:spPr>
          <a:xfrm>
            <a:off x="2051720" y="0"/>
            <a:ext cx="4943745" cy="6141193"/>
          </a:xfrm>
        </p:spPr>
      </p:pic>
    </p:spTree>
  </p:cSld>
  <p:clrMapOvr>
    <a:masterClrMapping/>
  </p:clrMapOvr>
  <p:transition spd="slow" advClick="0" advTm="6000">
    <p:cover dir="l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0000"/>
                </a:solidFill>
              </a:rPr>
              <a:t>Bois pour le feu…</a:t>
            </a:r>
            <a:endParaRPr lang="fr-CH" dirty="0">
              <a:solidFill>
                <a:srgbClr val="FF0000"/>
              </a:solidFill>
            </a:endParaRPr>
          </a:p>
        </p:txBody>
      </p:sp>
      <p:pic>
        <p:nvPicPr>
          <p:cNvPr id="4" name="Espace réservé du contenu 3" descr="050.JPG"/>
          <p:cNvPicPr>
            <a:picLocks noGrp="1" noChangeAspect="1"/>
          </p:cNvPicPr>
          <p:nvPr>
            <p:ph idx="1"/>
          </p:nvPr>
        </p:nvPicPr>
        <p:blipFill>
          <a:blip r:embed="rId2" cstate="print"/>
          <a:srcRect t="15467" b="3437"/>
          <a:stretch>
            <a:fillRect/>
          </a:stretch>
        </p:blipFill>
        <p:spPr>
          <a:xfrm>
            <a:off x="2160000" y="0"/>
            <a:ext cx="5055468" cy="6149674"/>
          </a:xfrm>
        </p:spPr>
      </p:pic>
    </p:spTree>
  </p:cSld>
  <p:clrMapOvr>
    <a:masterClrMapping/>
  </p:clrMapOvr>
  <p:transition spd="slow" advClick="0" advTm="6000">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Petit coin à fignoler</a:t>
            </a:r>
            <a:endParaRPr lang="fr-CH" dirty="0">
              <a:solidFill>
                <a:srgbClr val="00B0F0"/>
              </a:solidFill>
            </a:endParaRPr>
          </a:p>
        </p:txBody>
      </p:sp>
      <p:pic>
        <p:nvPicPr>
          <p:cNvPr id="4" name="Espace réservé du contenu 3" descr="046.JPG"/>
          <p:cNvPicPr>
            <a:picLocks noGrp="1" noChangeAspect="1"/>
          </p:cNvPicPr>
          <p:nvPr>
            <p:ph idx="1"/>
          </p:nvPr>
        </p:nvPicPr>
        <p:blipFill>
          <a:blip r:embed="rId2" cstate="print"/>
          <a:srcRect l="6879" t="12030" r="8025" b="2578"/>
          <a:stretch>
            <a:fillRect/>
          </a:stretch>
        </p:blipFill>
        <p:spPr>
          <a:xfrm>
            <a:off x="36000" y="0"/>
            <a:ext cx="9085232" cy="6081921"/>
          </a:xfrm>
        </p:spPr>
      </p:pic>
    </p:spTree>
  </p:cSld>
  <p:clrMapOvr>
    <a:masterClrMapping/>
  </p:clrMapOvr>
  <p:transition spd="slow" advClick="0" advTm="6000">
    <p:wheel spokes="8"/>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Le chef de la finance</a:t>
            </a:r>
            <a:endParaRPr lang="fr-CH" dirty="0">
              <a:solidFill>
                <a:srgbClr val="FFFF00"/>
              </a:solidFill>
            </a:endParaRPr>
          </a:p>
        </p:txBody>
      </p:sp>
      <p:pic>
        <p:nvPicPr>
          <p:cNvPr id="4" name="Espace réservé du contenu 3" descr="061.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edg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1">
                    <a:lumMod val="20000"/>
                    <a:lumOff val="80000"/>
                  </a:schemeClr>
                </a:solidFill>
              </a:rPr>
              <a:t>Picsous compte ses sous</a:t>
            </a:r>
            <a:endParaRPr lang="fr-CH" dirty="0">
              <a:solidFill>
                <a:schemeClr val="accent1">
                  <a:lumMod val="20000"/>
                  <a:lumOff val="80000"/>
                </a:schemeClr>
              </a:solidFill>
            </a:endParaRPr>
          </a:p>
        </p:txBody>
      </p:sp>
      <p:pic>
        <p:nvPicPr>
          <p:cNvPr id="4" name="Espace réservé du contenu 3" descr="062.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pull dir="l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Prêt à accueillir les convives</a:t>
            </a:r>
            <a:endParaRPr lang="fr-CH" dirty="0">
              <a:solidFill>
                <a:srgbClr val="FFC000"/>
              </a:solidFill>
            </a:endParaRPr>
          </a:p>
        </p:txBody>
      </p:sp>
      <p:pic>
        <p:nvPicPr>
          <p:cNvPr id="4" name="Espace réservé du contenu 3" descr="063.JPG"/>
          <p:cNvPicPr>
            <a:picLocks noGrp="1" noChangeAspect="1"/>
          </p:cNvPicPr>
          <p:nvPr>
            <p:ph idx="1"/>
          </p:nvPr>
        </p:nvPicPr>
        <p:blipFill>
          <a:blip r:embed="rId3" cstate="print"/>
          <a:stretch>
            <a:fillRect/>
          </a:stretch>
        </p:blipFill>
        <p:spPr>
          <a:xfrm>
            <a:off x="-25187" y="0"/>
            <a:ext cx="9169187" cy="6116838"/>
          </a:xfrm>
        </p:spPr>
      </p:pic>
    </p:spTree>
  </p:cSld>
  <p:clrMapOvr>
    <a:masterClrMapping/>
  </p:clrMapOvr>
  <p:transition spd="slow" advClick="0" advTm="6000">
    <p:checke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rgbClr val="FFFF00"/>
                </a:solidFill>
              </a:rPr>
              <a:t>Et toujours le plus important…</a:t>
            </a:r>
            <a:endParaRPr lang="fr-CH" dirty="0">
              <a:solidFill>
                <a:srgbClr val="FFFF00"/>
              </a:solidFill>
            </a:endParaRPr>
          </a:p>
        </p:txBody>
      </p:sp>
      <p:pic>
        <p:nvPicPr>
          <p:cNvPr id="4" name="Espace réservé du contenu 3" descr="064.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checke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fontScale="90000"/>
          </a:bodyPr>
          <a:lstStyle/>
          <a:p>
            <a:pPr algn="ctr"/>
            <a:r>
              <a:rPr lang="fr-FR" dirty="0" smtClean="0">
                <a:solidFill>
                  <a:srgbClr val="FF0000"/>
                </a:solidFill>
              </a:rPr>
              <a:t>Après une journée très éprouvante</a:t>
            </a:r>
            <a:br>
              <a:rPr lang="fr-FR" dirty="0" smtClean="0">
                <a:solidFill>
                  <a:srgbClr val="FF0000"/>
                </a:solidFill>
              </a:rPr>
            </a:br>
            <a:endParaRPr lang="fr-CH" dirty="0">
              <a:solidFill>
                <a:schemeClr val="accent1"/>
              </a:solidFill>
            </a:endParaRPr>
          </a:p>
        </p:txBody>
      </p:sp>
      <p:pic>
        <p:nvPicPr>
          <p:cNvPr id="4" name="Espace réservé du contenu 3" descr="066.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circl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…Une petite pause…</a:t>
            </a:r>
            <a:endParaRPr lang="fr-CH" dirty="0">
              <a:solidFill>
                <a:srgbClr val="00B0F0"/>
              </a:solidFill>
            </a:endParaRPr>
          </a:p>
        </p:txBody>
      </p:sp>
      <p:pic>
        <p:nvPicPr>
          <p:cNvPr id="4" name="Espace réservé du contenu 3" descr="068.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strips dir="l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fontScale="90000"/>
          </a:bodyPr>
          <a:lstStyle/>
          <a:p>
            <a:pPr algn="ctr"/>
            <a:r>
              <a:rPr lang="fr-FR" sz="4200" dirty="0" smtClean="0">
                <a:solidFill>
                  <a:srgbClr val="00B050"/>
                </a:solidFill>
              </a:rPr>
              <a:t>… Bien méritée avant le grand jour</a:t>
            </a:r>
            <a:r>
              <a:rPr lang="fr-FR" dirty="0" smtClean="0">
                <a:solidFill>
                  <a:srgbClr val="00B050"/>
                </a:solidFill>
              </a:rPr>
              <a:t/>
            </a:r>
            <a:br>
              <a:rPr lang="fr-FR" dirty="0" smtClean="0">
                <a:solidFill>
                  <a:srgbClr val="00B050"/>
                </a:solidFill>
              </a:rPr>
            </a:br>
            <a:endParaRPr lang="fr-CH" dirty="0">
              <a:solidFill>
                <a:srgbClr val="FFC000"/>
              </a:solidFill>
            </a:endParaRPr>
          </a:p>
        </p:txBody>
      </p:sp>
      <p:pic>
        <p:nvPicPr>
          <p:cNvPr id="4" name="Espace réservé du contenu 3" descr="069.JPG"/>
          <p:cNvPicPr>
            <a:picLocks noGrp="1" noChangeAspect="1"/>
          </p:cNvPicPr>
          <p:nvPr>
            <p:ph idx="1"/>
          </p:nvPr>
        </p:nvPicPr>
        <p:blipFill>
          <a:blip r:embed="rId2" cstate="print"/>
          <a:srcRect t="7733" r="10891"/>
          <a:stretch>
            <a:fillRect/>
          </a:stretch>
        </p:blipFill>
        <p:spPr>
          <a:xfrm>
            <a:off x="36000" y="1"/>
            <a:ext cx="9010000" cy="6093296"/>
          </a:xfrm>
        </p:spPr>
      </p:pic>
    </p:spTree>
  </p:cSld>
  <p:clrMapOvr>
    <a:masterClrMapping/>
  </p:clrMapOvr>
  <p:transition spd="slow" advClick="0" advTm="6000">
    <p:split orient="vert" dir="in"/>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1188744"/>
          </a:xfrm>
        </p:spPr>
        <p:txBody>
          <a:bodyPr/>
          <a:lstStyle/>
          <a:p>
            <a:pPr algn="ctr"/>
            <a:r>
              <a:rPr lang="fr-FR" sz="8000" b="1" dirty="0" smtClean="0">
                <a:solidFill>
                  <a:schemeClr val="tx1"/>
                </a:solidFill>
              </a:rPr>
              <a:t>Et maintenant </a:t>
            </a:r>
            <a:endParaRPr lang="fr-CH" sz="8000" b="1" dirty="0">
              <a:solidFill>
                <a:schemeClr val="tx1"/>
              </a:solidFill>
            </a:endParaRPr>
          </a:p>
        </p:txBody>
      </p:sp>
      <p:sp>
        <p:nvSpPr>
          <p:cNvPr id="3" name="Espace réservé du contenu 2"/>
          <p:cNvSpPr>
            <a:spLocks noGrp="1"/>
          </p:cNvSpPr>
          <p:nvPr>
            <p:ph idx="1"/>
          </p:nvPr>
        </p:nvSpPr>
        <p:spPr>
          <a:xfrm>
            <a:off x="827584" y="2286000"/>
            <a:ext cx="7772400" cy="4572000"/>
          </a:xfrm>
        </p:spPr>
        <p:txBody>
          <a:bodyPr>
            <a:noAutofit/>
          </a:bodyPr>
          <a:lstStyle/>
          <a:p>
            <a:pPr algn="ctr">
              <a:buNone/>
            </a:pPr>
            <a:r>
              <a:rPr lang="fr-FR" sz="8800" b="1" dirty="0" smtClean="0">
                <a:solidFill>
                  <a:srgbClr val="00B0F0"/>
                </a:solidFill>
              </a:rPr>
              <a:t>Le Jour</a:t>
            </a:r>
          </a:p>
          <a:p>
            <a:pPr algn="ctr">
              <a:buNone/>
            </a:pPr>
            <a:r>
              <a:rPr lang="fr-FR" sz="18000" b="1" dirty="0" smtClean="0">
                <a:solidFill>
                  <a:srgbClr val="FFFF00"/>
                </a:solidFill>
              </a:rPr>
              <a:t>J.</a:t>
            </a:r>
            <a:endParaRPr lang="fr-CH" sz="18000" b="1" dirty="0">
              <a:solidFill>
                <a:srgbClr val="FFFF00"/>
              </a:solidFill>
            </a:endParaRPr>
          </a:p>
        </p:txBody>
      </p:sp>
    </p:spTree>
  </p:cSld>
  <p:clrMapOvr>
    <a:masterClrMapping/>
  </p:clrMapOvr>
  <p:transition spd="slow" advClick="0" advTm="6000">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124744"/>
            <a:ext cx="7772400" cy="4752528"/>
          </a:xfrm>
        </p:spPr>
        <p:txBody>
          <a:bodyPr/>
          <a:lstStyle/>
          <a:p>
            <a:pPr algn="ctr"/>
            <a:r>
              <a:rPr lang="fr-FR" sz="9600" b="1" dirty="0" smtClean="0">
                <a:solidFill>
                  <a:srgbClr val="FFC000"/>
                </a:solidFill>
              </a:rPr>
              <a:t>Samedi</a:t>
            </a:r>
            <a:r>
              <a:rPr lang="fr-FR" dirty="0" smtClean="0"/>
              <a:t/>
            </a:r>
            <a:br>
              <a:rPr lang="fr-FR" dirty="0" smtClean="0"/>
            </a:br>
            <a:r>
              <a:rPr lang="fr-FR" sz="10000" b="1" dirty="0" smtClean="0">
                <a:solidFill>
                  <a:schemeClr val="tx2">
                    <a:lumMod val="75000"/>
                  </a:schemeClr>
                </a:solidFill>
              </a:rPr>
              <a:t>29</a:t>
            </a:r>
            <a:r>
              <a:rPr lang="fr-FR" dirty="0" smtClean="0"/>
              <a:t/>
            </a:r>
            <a:br>
              <a:rPr lang="fr-FR" dirty="0" smtClean="0"/>
            </a:br>
            <a:r>
              <a:rPr lang="fr-FR" sz="7200" b="1" dirty="0" smtClean="0">
                <a:solidFill>
                  <a:srgbClr val="92D050"/>
                </a:solidFill>
              </a:rPr>
              <a:t>septembre 2012</a:t>
            </a:r>
            <a:endParaRPr lang="fr-CH" sz="7200" b="1" dirty="0">
              <a:solidFill>
                <a:srgbClr val="92D050"/>
              </a:solidFill>
            </a:endParaRPr>
          </a:p>
        </p:txBody>
      </p:sp>
      <p:sp>
        <p:nvSpPr>
          <p:cNvPr id="3" name="Espace réservé du contenu 2"/>
          <p:cNvSpPr>
            <a:spLocks noGrp="1"/>
          </p:cNvSpPr>
          <p:nvPr>
            <p:ph idx="1"/>
          </p:nvPr>
        </p:nvSpPr>
        <p:spPr>
          <a:xfrm>
            <a:off x="971600" y="6858000"/>
            <a:ext cx="7772400" cy="2286000"/>
          </a:xfrm>
        </p:spPr>
        <p:txBody>
          <a:bodyPr/>
          <a:lstStyle/>
          <a:p>
            <a:endParaRPr lang="fr-CH" dirty="0"/>
          </a:p>
        </p:txBody>
      </p:sp>
    </p:spTree>
  </p:cSld>
  <p:clrMapOvr>
    <a:masterClrMapping/>
  </p:clrMapOvr>
  <p:transition spd="slow" advTm="6000">
    <p:comb/>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H" dirty="0"/>
          </a:p>
        </p:txBody>
      </p:sp>
      <p:pic>
        <p:nvPicPr>
          <p:cNvPr id="7" name="Espace réservé du contenu 6" descr="002.JPG"/>
          <p:cNvPicPr>
            <a:picLocks noGrp="1" noChangeAspect="1"/>
          </p:cNvPicPr>
          <p:nvPr>
            <p:ph idx="1"/>
          </p:nvPr>
        </p:nvPicPr>
        <p:blipFill>
          <a:blip r:embed="rId3" cstate="print"/>
          <a:srcRect t="3932" r="-806" b="2808"/>
          <a:stretch>
            <a:fillRect/>
          </a:stretch>
        </p:blipFill>
        <p:spPr>
          <a:xfrm>
            <a:off x="2196000" y="0"/>
            <a:ext cx="5174901" cy="6873710"/>
          </a:xfrm>
        </p:spPr>
      </p:pic>
    </p:spTree>
  </p:cSld>
  <p:clrMapOvr>
    <a:masterClrMapping/>
  </p:clrMapOvr>
  <p:transition spd="slow" advClick="0" advTm="6000">
    <p:wedg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normAutofit/>
          </a:bodyPr>
          <a:lstStyle/>
          <a:p>
            <a:pPr algn="ctr"/>
            <a:r>
              <a:rPr lang="fr-FR" dirty="0" smtClean="0">
                <a:solidFill>
                  <a:schemeClr val="tx1"/>
                </a:solidFill>
              </a:rPr>
              <a:t>Dernières recommandations</a:t>
            </a:r>
            <a:endParaRPr lang="fr-CH" dirty="0">
              <a:solidFill>
                <a:schemeClr val="tx1"/>
              </a:solidFill>
            </a:endParaRPr>
          </a:p>
        </p:txBody>
      </p:sp>
      <p:pic>
        <p:nvPicPr>
          <p:cNvPr id="4" name="Espace réservé du contenu 3" descr="070.JPG"/>
          <p:cNvPicPr>
            <a:picLocks noGrp="1" noChangeAspect="1"/>
          </p:cNvPicPr>
          <p:nvPr>
            <p:ph idx="1"/>
          </p:nvPr>
        </p:nvPicPr>
        <p:blipFill>
          <a:blip r:embed="rId2" cstate="print"/>
          <a:stretch>
            <a:fillRect/>
          </a:stretch>
        </p:blipFill>
        <p:spPr>
          <a:xfrm>
            <a:off x="0" y="0"/>
            <a:ext cx="9169187" cy="6021288"/>
          </a:xfrm>
        </p:spPr>
      </p:pic>
    </p:spTree>
  </p:cSld>
  <p:clrMapOvr>
    <a:masterClrMapping/>
  </p:clrMapOvr>
  <p:transition spd="slow" advClick="0" advTm="6000">
    <p:zo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Mettre le grill de niveau</a:t>
            </a:r>
            <a:endParaRPr lang="fr-CH" dirty="0">
              <a:solidFill>
                <a:srgbClr val="FFFF00"/>
              </a:solidFill>
            </a:endParaRPr>
          </a:p>
        </p:txBody>
      </p:sp>
      <p:pic>
        <p:nvPicPr>
          <p:cNvPr id="4" name="Espace réservé du contenu 3" descr="071.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wipe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Table de contrôle avec son chef</a:t>
            </a:r>
            <a:endParaRPr lang="fr-CH" dirty="0">
              <a:solidFill>
                <a:srgbClr val="FFC000"/>
              </a:solidFill>
            </a:endParaRPr>
          </a:p>
        </p:txBody>
      </p:sp>
      <p:pic>
        <p:nvPicPr>
          <p:cNvPr id="4" name="Espace réservé du contenu 3" descr="072.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505056" cy="764704"/>
          </a:xfrm>
        </p:spPr>
        <p:txBody>
          <a:bodyPr>
            <a:normAutofit fontScale="90000"/>
          </a:bodyPr>
          <a:lstStyle/>
          <a:p>
            <a:pPr algn="ctr"/>
            <a:r>
              <a:rPr lang="fr-FR" dirty="0" smtClean="0">
                <a:solidFill>
                  <a:srgbClr val="00B050"/>
                </a:solidFill>
              </a:rPr>
              <a:t>Et c’est parti pour une longue journée</a:t>
            </a:r>
            <a:r>
              <a:rPr lang="fr-FR" dirty="0" smtClean="0">
                <a:solidFill>
                  <a:srgbClr val="FF0000"/>
                </a:solidFill>
              </a:rPr>
              <a:t/>
            </a:r>
            <a:br>
              <a:rPr lang="fr-FR" dirty="0" smtClean="0">
                <a:solidFill>
                  <a:srgbClr val="FF0000"/>
                </a:solidFill>
              </a:rPr>
            </a:br>
            <a:endParaRPr lang="fr-CH" dirty="0">
              <a:solidFill>
                <a:srgbClr val="FF0000"/>
              </a:solidFill>
            </a:endParaRPr>
          </a:p>
        </p:txBody>
      </p:sp>
      <p:pic>
        <p:nvPicPr>
          <p:cNvPr id="4" name="Espace réservé du contenu 3" descr="076.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pull dir="l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Température fraîche</a:t>
            </a:r>
            <a:endParaRPr lang="fr-CH" dirty="0">
              <a:solidFill>
                <a:srgbClr val="FFFF00"/>
              </a:solidFill>
            </a:endParaRPr>
          </a:p>
        </p:txBody>
      </p:sp>
      <p:pic>
        <p:nvPicPr>
          <p:cNvPr id="4" name="Espace réservé du contenu 3" descr="075.JPG"/>
          <p:cNvPicPr>
            <a:picLocks noGrp="1" noChangeAspect="1"/>
          </p:cNvPicPr>
          <p:nvPr>
            <p:ph idx="1"/>
          </p:nvPr>
        </p:nvPicPr>
        <p:blipFill>
          <a:blip r:embed="rId2" cstate="print"/>
          <a:stretch>
            <a:fillRect/>
          </a:stretch>
        </p:blipFill>
        <p:spPr>
          <a:xfrm>
            <a:off x="0" y="1"/>
            <a:ext cx="9269821" cy="6093296"/>
          </a:xfrm>
        </p:spPr>
      </p:pic>
    </p:spTree>
  </p:cSld>
  <p:clrMapOvr>
    <a:masterClrMapping/>
  </p:clrMapOvr>
  <p:transition spd="slow" advTm="6000">
    <p:strips dir="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252536" y="6093296"/>
            <a:ext cx="9721080" cy="764704"/>
          </a:xfrm>
        </p:spPr>
        <p:txBody>
          <a:bodyPr/>
          <a:lstStyle/>
          <a:p>
            <a:pPr algn="ctr"/>
            <a:r>
              <a:rPr lang="fr-FR" dirty="0" smtClean="0">
                <a:solidFill>
                  <a:srgbClr val="92D050"/>
                </a:solidFill>
              </a:rPr>
              <a:t>Mais pas pour tous (Marco en vert)</a:t>
            </a:r>
            <a:endParaRPr lang="fr-CH" dirty="0">
              <a:solidFill>
                <a:srgbClr val="92D050"/>
              </a:solidFill>
            </a:endParaRPr>
          </a:p>
        </p:txBody>
      </p:sp>
      <p:pic>
        <p:nvPicPr>
          <p:cNvPr id="4" name="Espace réservé du contenu 3" descr="092.JPG"/>
          <p:cNvPicPr>
            <a:picLocks noGrp="1" noChangeAspect="1"/>
          </p:cNvPicPr>
          <p:nvPr>
            <p:ph idx="1"/>
          </p:nvPr>
        </p:nvPicPr>
        <p:blipFill>
          <a:blip r:embed="rId3" cstate="print"/>
          <a:srcRect l="10891" t="6015" b="6874"/>
          <a:stretch>
            <a:fillRect/>
          </a:stretch>
        </p:blipFill>
        <p:spPr>
          <a:xfrm>
            <a:off x="-369678" y="1"/>
            <a:ext cx="9513678" cy="6093296"/>
          </a:xfrm>
        </p:spPr>
      </p:pic>
    </p:spTree>
  </p:cSld>
  <p:clrMapOvr>
    <a:masterClrMapping/>
  </p:clrMapOvr>
  <p:transition spd="slow" advClick="0" advTm="6000">
    <p:randomBa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08520" y="6093296"/>
            <a:ext cx="9433048" cy="764704"/>
          </a:xfrm>
        </p:spPr>
        <p:txBody>
          <a:bodyPr/>
          <a:lstStyle/>
          <a:p>
            <a:pPr algn="ctr"/>
            <a:r>
              <a:rPr lang="fr-FR" dirty="0" smtClean="0">
                <a:solidFill>
                  <a:srgbClr val="FFFF00"/>
                </a:solidFill>
              </a:rPr>
              <a:t>Georges n’est vraiment pas content</a:t>
            </a:r>
            <a:endParaRPr lang="fr-CH" dirty="0">
              <a:solidFill>
                <a:srgbClr val="FFFF00"/>
              </a:solidFill>
            </a:endParaRPr>
          </a:p>
        </p:txBody>
      </p:sp>
      <p:pic>
        <p:nvPicPr>
          <p:cNvPr id="4" name="Espace réservé du contenu 3" descr="078.JPG"/>
          <p:cNvPicPr>
            <a:picLocks noGrp="1" noChangeAspect="1"/>
          </p:cNvPicPr>
          <p:nvPr>
            <p:ph idx="1"/>
          </p:nvPr>
        </p:nvPicPr>
        <p:blipFill>
          <a:blip r:embed="rId3" cstate="print"/>
          <a:srcRect l="5732" t="12030" r="5159"/>
          <a:stretch>
            <a:fillRect/>
          </a:stretch>
        </p:blipFill>
        <p:spPr>
          <a:xfrm>
            <a:off x="-72000" y="36001"/>
            <a:ext cx="9289826" cy="6057296"/>
          </a:xfrm>
        </p:spPr>
      </p:pic>
    </p:spTree>
  </p:cSld>
  <p:clrMapOvr>
    <a:masterClrMapping/>
  </p:clrMapOvr>
  <p:transition spd="slow" advClick="0" advTm="6000">
    <p:wheel spokes="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1"/>
                </a:solidFill>
              </a:rPr>
              <a:t>Concentration du futur vainqueur </a:t>
            </a:r>
            <a:endParaRPr lang="fr-CH" dirty="0">
              <a:solidFill>
                <a:schemeClr val="tx1"/>
              </a:solidFill>
            </a:endParaRPr>
          </a:p>
        </p:txBody>
      </p:sp>
      <p:pic>
        <p:nvPicPr>
          <p:cNvPr id="4" name="Espace réservé du contenu 3" descr="079.JPG"/>
          <p:cNvPicPr>
            <a:picLocks noGrp="1" noChangeAspect="1"/>
          </p:cNvPicPr>
          <p:nvPr>
            <p:ph idx="1"/>
          </p:nvPr>
        </p:nvPicPr>
        <p:blipFill>
          <a:blip r:embed="rId2" cstate="print"/>
          <a:srcRect t="6874"/>
          <a:stretch>
            <a:fillRect/>
          </a:stretch>
        </p:blipFill>
        <p:spPr>
          <a:xfrm>
            <a:off x="2555776" y="-99392"/>
            <a:ext cx="4468922" cy="6192688"/>
          </a:xfrm>
        </p:spPr>
      </p:pic>
    </p:spTree>
  </p:cSld>
  <p:clrMapOvr>
    <a:masterClrMapping/>
  </p:clrMapOvr>
  <p:transition spd="slow" advClick="0" advTm="6000">
    <p:split dir="in"/>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fontScale="90000"/>
          </a:bodyPr>
          <a:lstStyle/>
          <a:p>
            <a:pPr algn="ctr"/>
            <a:r>
              <a:rPr lang="fr-FR" dirty="0" smtClean="0">
                <a:solidFill>
                  <a:srgbClr val="FFC000"/>
                </a:solidFill>
              </a:rPr>
              <a:t>Pour le moment, ils ont le sourire</a:t>
            </a:r>
            <a:endParaRPr lang="fr-CH" dirty="0">
              <a:solidFill>
                <a:srgbClr val="FFC000"/>
              </a:solidFill>
            </a:endParaRPr>
          </a:p>
        </p:txBody>
      </p:sp>
      <p:pic>
        <p:nvPicPr>
          <p:cNvPr id="4" name="Espace réservé du contenu 3" descr="084.JPG"/>
          <p:cNvPicPr>
            <a:picLocks noGrp="1" noChangeAspect="1"/>
          </p:cNvPicPr>
          <p:nvPr>
            <p:ph idx="1"/>
          </p:nvPr>
        </p:nvPicPr>
        <p:blipFill>
          <a:blip r:embed="rId2" cstate="print"/>
          <a:srcRect b="15467"/>
          <a:stretch>
            <a:fillRect/>
          </a:stretch>
        </p:blipFill>
        <p:spPr>
          <a:xfrm>
            <a:off x="2267744" y="-531440"/>
            <a:ext cx="5167191" cy="6624736"/>
          </a:xfrm>
        </p:spPr>
      </p:pic>
    </p:spTree>
  </p:cSld>
  <p:clrMapOvr>
    <a:masterClrMapping/>
  </p:clrMapOvr>
  <p:transition spd="slow" advClick="0" advTm="6000">
    <p:zo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Pastis a bientôt soif </a:t>
            </a:r>
            <a:endParaRPr lang="fr-CH" dirty="0">
              <a:solidFill>
                <a:srgbClr val="00B0F0"/>
              </a:solidFill>
            </a:endParaRPr>
          </a:p>
        </p:txBody>
      </p:sp>
      <p:pic>
        <p:nvPicPr>
          <p:cNvPr id="4" name="Espace réservé du contenu 3" descr="085.JPG"/>
          <p:cNvPicPr>
            <a:picLocks noGrp="1" noChangeAspect="1"/>
          </p:cNvPicPr>
          <p:nvPr>
            <p:ph idx="1"/>
          </p:nvPr>
        </p:nvPicPr>
        <p:blipFill>
          <a:blip r:embed="rId2" cstate="print"/>
          <a:srcRect l="5156" t="7733" b="3437"/>
          <a:stretch>
            <a:fillRect/>
          </a:stretch>
        </p:blipFill>
        <p:spPr>
          <a:xfrm>
            <a:off x="2699792" y="0"/>
            <a:ext cx="4397448" cy="6093296"/>
          </a:xfrm>
        </p:spPr>
      </p:pic>
    </p:spTree>
  </p:cSld>
  <p:clrMapOvr>
    <a:masterClrMapping/>
  </p:clrMapOvr>
  <p:transition spd="slow" advClick="0" advTm="6000">
    <p:plus/>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Regard …lointain…</a:t>
            </a:r>
            <a:endParaRPr lang="fr-CH" dirty="0">
              <a:solidFill>
                <a:srgbClr val="FFC000"/>
              </a:solidFill>
            </a:endParaRPr>
          </a:p>
        </p:txBody>
      </p:sp>
      <p:pic>
        <p:nvPicPr>
          <p:cNvPr id="4" name="Espace réservé du contenu 3" descr="086.JPG"/>
          <p:cNvPicPr>
            <a:picLocks noGrp="1" noChangeAspect="1"/>
          </p:cNvPicPr>
          <p:nvPr>
            <p:ph idx="1"/>
          </p:nvPr>
        </p:nvPicPr>
        <p:blipFill>
          <a:blip r:embed="rId2" cstate="print"/>
          <a:srcRect t="6874" b="1719"/>
          <a:stretch>
            <a:fillRect/>
          </a:stretch>
        </p:blipFill>
        <p:spPr>
          <a:xfrm>
            <a:off x="2411760" y="0"/>
            <a:ext cx="4552714" cy="6093296"/>
          </a:xfrm>
        </p:spPr>
      </p:pic>
    </p:spTree>
  </p:cSld>
  <p:clrMapOvr>
    <a:masterClrMapping/>
  </p:clrMapOvr>
  <p:transition spd="slow" advClick="0" advTm="6000">
    <p:comb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solidFill>
                  <a:schemeClr val="accent1">
                    <a:lumMod val="60000"/>
                    <a:lumOff val="40000"/>
                  </a:schemeClr>
                </a:solidFill>
              </a:rPr>
              <a:t>…Déterminé et très rapide</a:t>
            </a:r>
            <a:endParaRPr lang="fr-CH" dirty="0">
              <a:solidFill>
                <a:schemeClr val="accent1">
                  <a:lumMod val="60000"/>
                  <a:lumOff val="40000"/>
                </a:schemeClr>
              </a:solidFill>
            </a:endParaRPr>
          </a:p>
        </p:txBody>
      </p:sp>
      <p:pic>
        <p:nvPicPr>
          <p:cNvPr id="4" name="Espace réservé du contenu 3" descr="087.JPG"/>
          <p:cNvPicPr>
            <a:picLocks noGrp="1" noChangeAspect="1"/>
          </p:cNvPicPr>
          <p:nvPr>
            <p:ph idx="1"/>
          </p:nvPr>
        </p:nvPicPr>
        <p:blipFill>
          <a:blip r:embed="rId2" cstate="print"/>
          <a:srcRect l="3867" t="6874" r="5156" b="3437"/>
          <a:stretch>
            <a:fillRect/>
          </a:stretch>
        </p:blipFill>
        <p:spPr>
          <a:xfrm>
            <a:off x="2627784" y="-99392"/>
            <a:ext cx="4218155" cy="6120680"/>
          </a:xfrm>
        </p:spPr>
      </p:pic>
    </p:spTree>
  </p:cSld>
  <p:clrMapOvr>
    <a:masterClrMapping/>
  </p:clrMapOvr>
  <p:transition spd="slow" advClick="0" advTm="6000">
    <p:checker dir="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 …Constructif…</a:t>
            </a:r>
            <a:endParaRPr lang="fr-CH" dirty="0"/>
          </a:p>
        </p:txBody>
      </p:sp>
      <p:pic>
        <p:nvPicPr>
          <p:cNvPr id="4" name="Espace réservé du contenu 3" descr="096.JPG"/>
          <p:cNvPicPr>
            <a:picLocks noGrp="1" noChangeAspect="1"/>
          </p:cNvPicPr>
          <p:nvPr>
            <p:ph idx="1"/>
          </p:nvPr>
        </p:nvPicPr>
        <p:blipFill>
          <a:blip r:embed="rId2" cstate="print"/>
          <a:srcRect l="1289" t="3437" r="5156" b="1719"/>
          <a:stretch>
            <a:fillRect/>
          </a:stretch>
        </p:blipFill>
        <p:spPr>
          <a:xfrm>
            <a:off x="2843808" y="-171399"/>
            <a:ext cx="4180899" cy="6264696"/>
          </a:xfrm>
        </p:spPr>
      </p:pic>
    </p:spTree>
  </p:cSld>
  <p:clrMapOvr>
    <a:masterClrMapping/>
  </p:clrMapOvr>
  <p:transition spd="slow" advClick="0" advTm="6000">
    <p:dissolv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…Nullement satisfait…</a:t>
            </a:r>
            <a:endParaRPr lang="fr-CH" dirty="0">
              <a:solidFill>
                <a:srgbClr val="FFFF00"/>
              </a:solidFill>
            </a:endParaRPr>
          </a:p>
        </p:txBody>
      </p:sp>
      <p:pic>
        <p:nvPicPr>
          <p:cNvPr id="4" name="Espace réservé du contenu 3" descr="093.JPG"/>
          <p:cNvPicPr>
            <a:picLocks noGrp="1" noChangeAspect="1"/>
          </p:cNvPicPr>
          <p:nvPr>
            <p:ph idx="1"/>
          </p:nvPr>
        </p:nvPicPr>
        <p:blipFill>
          <a:blip r:embed="rId3" cstate="print"/>
          <a:srcRect t="7733"/>
          <a:stretch>
            <a:fillRect/>
          </a:stretch>
        </p:blipFill>
        <p:spPr>
          <a:xfrm>
            <a:off x="2555776" y="1"/>
            <a:ext cx="4440991" cy="6093296"/>
          </a:xfrm>
        </p:spPr>
      </p:pic>
      <p:pic>
        <p:nvPicPr>
          <p:cNvPr id="5" name="le dernier des mohicans.m4a">
            <a:hlinkClick r:id="" action="ppaction://media"/>
          </p:cNvPr>
          <p:cNvPicPr>
            <a:picLocks noRot="1" noChangeAspect="1"/>
          </p:cNvPicPr>
          <p:nvPr>
            <a:audioFile r:link="rId1"/>
          </p:nvPr>
        </p:nvPicPr>
        <p:blipFill>
          <a:blip r:embed="rId4" cstate="print"/>
          <a:stretch>
            <a:fillRect/>
          </a:stretch>
        </p:blipFill>
        <p:spPr>
          <a:xfrm>
            <a:off x="4419600" y="3276600"/>
            <a:ext cx="304800" cy="304800"/>
          </a:xfrm>
          <a:prstGeom prst="rect">
            <a:avLst/>
          </a:prstGeom>
        </p:spPr>
      </p:pic>
    </p:spTree>
  </p:cSld>
  <p:clrMapOvr>
    <a:masterClrMapping/>
  </p:clrMapOvr>
  <p:transition spd="slow" advClick="0" advTm="600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2"/>
                </a:solidFill>
              </a:rPr>
              <a:t>Pas la mine de vainqueur</a:t>
            </a:r>
            <a:endParaRPr lang="fr-CH" dirty="0">
              <a:solidFill>
                <a:schemeClr val="accent2"/>
              </a:solidFill>
            </a:endParaRPr>
          </a:p>
        </p:txBody>
      </p:sp>
      <p:pic>
        <p:nvPicPr>
          <p:cNvPr id="4" name="Espace réservé du contenu 3" descr="088.JPG"/>
          <p:cNvPicPr>
            <a:picLocks noGrp="1" noChangeAspect="1"/>
          </p:cNvPicPr>
          <p:nvPr>
            <p:ph idx="1"/>
          </p:nvPr>
        </p:nvPicPr>
        <p:blipFill>
          <a:blip r:embed="rId2" cstate="print"/>
          <a:srcRect l="1289" t="4296" r="12889" b="7733"/>
          <a:stretch>
            <a:fillRect/>
          </a:stretch>
        </p:blipFill>
        <p:spPr>
          <a:xfrm>
            <a:off x="2627784" y="1"/>
            <a:ext cx="4003114" cy="6093296"/>
          </a:xfrm>
        </p:spPr>
      </p:pic>
    </p:spTree>
  </p:cSld>
  <p:clrMapOvr>
    <a:masterClrMapping/>
  </p:clrMapOvr>
  <p:transition spd="slow" advClick="0" advTm="6000">
    <p:strips dir="l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normAutofit/>
          </a:bodyPr>
          <a:lstStyle/>
          <a:p>
            <a:pPr algn="ctr"/>
            <a:r>
              <a:rPr lang="fr-FR" dirty="0" smtClean="0"/>
              <a:t>Toujours pas trouvé la solution</a:t>
            </a:r>
            <a:endParaRPr lang="fr-CH" dirty="0"/>
          </a:p>
        </p:txBody>
      </p:sp>
      <p:pic>
        <p:nvPicPr>
          <p:cNvPr id="4" name="Espace réservé du contenu 3" descr="094.JPG"/>
          <p:cNvPicPr>
            <a:picLocks noGrp="1" noChangeAspect="1"/>
          </p:cNvPicPr>
          <p:nvPr>
            <p:ph idx="1"/>
          </p:nvPr>
        </p:nvPicPr>
        <p:blipFill>
          <a:blip r:embed="rId2" cstate="print"/>
          <a:srcRect r="573"/>
          <a:stretch>
            <a:fillRect/>
          </a:stretch>
        </p:blipFill>
        <p:spPr>
          <a:xfrm>
            <a:off x="-49" y="0"/>
            <a:ext cx="9116716" cy="6116838"/>
          </a:xfrm>
        </p:spPr>
      </p:pic>
    </p:spTree>
  </p:cSld>
  <p:clrMapOvr>
    <a:masterClrMapping/>
  </p:clrMapOvr>
  <p:transition spd="slow" advClick="0" advTm="6000">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Pareil pour cette équipe</a:t>
            </a:r>
            <a:endParaRPr lang="fr-CH" dirty="0">
              <a:solidFill>
                <a:srgbClr val="FFC000"/>
              </a:solidFill>
            </a:endParaRPr>
          </a:p>
        </p:txBody>
      </p:sp>
      <p:pic>
        <p:nvPicPr>
          <p:cNvPr id="4" name="Espace réservé du contenu 3" descr="095.JPG"/>
          <p:cNvPicPr>
            <a:picLocks noGrp="1" noChangeAspect="1"/>
          </p:cNvPicPr>
          <p:nvPr>
            <p:ph idx="1"/>
          </p:nvPr>
        </p:nvPicPr>
        <p:blipFill>
          <a:blip r:embed="rId2" cstate="print"/>
          <a:srcRect t="11170" b="1719"/>
          <a:stretch>
            <a:fillRect/>
          </a:stretch>
        </p:blipFill>
        <p:spPr>
          <a:xfrm>
            <a:off x="2483768" y="0"/>
            <a:ext cx="4664437" cy="6094859"/>
          </a:xfrm>
        </p:spPr>
      </p:pic>
    </p:spTree>
  </p:cSld>
  <p:clrMapOvr>
    <a:masterClrMapping/>
  </p:clrMapOvr>
  <p:transition spd="slow" advClick="0" advTm="6000">
    <p:pull dir="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92D050"/>
                </a:solidFill>
              </a:rPr>
              <a:t>Identique pour ceux-ci</a:t>
            </a:r>
            <a:endParaRPr lang="fr-CH" dirty="0">
              <a:solidFill>
                <a:srgbClr val="92D050"/>
              </a:solidFill>
            </a:endParaRPr>
          </a:p>
        </p:txBody>
      </p:sp>
      <p:pic>
        <p:nvPicPr>
          <p:cNvPr id="4" name="Espace réservé du contenu 3" descr="101.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strips dir="ld"/>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Tandis que là, on rigole</a:t>
            </a:r>
            <a:endParaRPr lang="fr-CH" dirty="0"/>
          </a:p>
        </p:txBody>
      </p:sp>
      <p:pic>
        <p:nvPicPr>
          <p:cNvPr id="4" name="Espace réservé du contenu 3" descr="099.JPG"/>
          <p:cNvPicPr>
            <a:picLocks noGrp="1" noChangeAspect="1"/>
          </p:cNvPicPr>
          <p:nvPr>
            <p:ph idx="1"/>
          </p:nvPr>
        </p:nvPicPr>
        <p:blipFill>
          <a:blip r:embed="rId2" cstate="print"/>
          <a:srcRect t="12889" b="6015"/>
          <a:stretch>
            <a:fillRect/>
          </a:stretch>
        </p:blipFill>
        <p:spPr>
          <a:xfrm>
            <a:off x="2123728" y="0"/>
            <a:ext cx="5055468" cy="6021288"/>
          </a:xfrm>
        </p:spPr>
      </p:pic>
    </p:spTree>
  </p:cSld>
  <p:clrMapOvr>
    <a:masterClrMapping/>
  </p:clrMapOvr>
  <p:transition spd="slow" advClick="0" advTm="6000">
    <p:checker dir="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6">
                    <a:lumMod val="60000"/>
                    <a:lumOff val="40000"/>
                  </a:schemeClr>
                </a:solidFill>
              </a:rPr>
              <a:t>Apprécier le style vaudois…</a:t>
            </a:r>
            <a:endParaRPr lang="fr-CH" dirty="0">
              <a:solidFill>
                <a:schemeClr val="accent6">
                  <a:lumMod val="60000"/>
                  <a:lumOff val="40000"/>
                </a:schemeClr>
              </a:solidFill>
            </a:endParaRPr>
          </a:p>
        </p:txBody>
      </p:sp>
      <p:pic>
        <p:nvPicPr>
          <p:cNvPr id="4" name="Espace réservé du contenu 3" descr="080.JPG"/>
          <p:cNvPicPr>
            <a:picLocks noGrp="1" noChangeAspect="1"/>
          </p:cNvPicPr>
          <p:nvPr>
            <p:ph idx="1"/>
          </p:nvPr>
        </p:nvPicPr>
        <p:blipFill>
          <a:blip r:embed="rId2" cstate="print"/>
          <a:srcRect t="7733"/>
          <a:stretch>
            <a:fillRect/>
          </a:stretch>
        </p:blipFill>
        <p:spPr>
          <a:xfrm>
            <a:off x="2195736" y="-171400"/>
            <a:ext cx="4524783" cy="6262324"/>
          </a:xfrm>
        </p:spPr>
      </p:pic>
    </p:spTree>
  </p:cSld>
  <p:clrMapOvr>
    <a:masterClrMapping/>
  </p:clrMapOvr>
  <p:transition spd="slow" advClick="0" advTm="6000">
    <p:push dir="u"/>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21288"/>
            <a:ext cx="9144000" cy="836712"/>
          </a:xfrm>
        </p:spPr>
        <p:txBody>
          <a:bodyPr/>
          <a:lstStyle/>
          <a:p>
            <a:pPr algn="ctr"/>
            <a:r>
              <a:rPr lang="fr-FR" dirty="0" smtClean="0">
                <a:solidFill>
                  <a:srgbClr val="92D050"/>
                </a:solidFill>
              </a:rPr>
              <a:t>Ou le pointage d’une vaudoise</a:t>
            </a:r>
            <a:endParaRPr lang="fr-CH" dirty="0">
              <a:solidFill>
                <a:srgbClr val="92D050"/>
              </a:solidFill>
            </a:endParaRPr>
          </a:p>
        </p:txBody>
      </p:sp>
      <p:pic>
        <p:nvPicPr>
          <p:cNvPr id="4" name="Espace réservé du contenu 3" descr="081.JPG"/>
          <p:cNvPicPr>
            <a:picLocks noGrp="1" noChangeAspect="1"/>
          </p:cNvPicPr>
          <p:nvPr>
            <p:ph idx="1"/>
          </p:nvPr>
        </p:nvPicPr>
        <p:blipFill>
          <a:blip r:embed="rId2" cstate="print"/>
          <a:srcRect t="10311"/>
          <a:stretch>
            <a:fillRect/>
          </a:stretch>
        </p:blipFill>
        <p:spPr>
          <a:xfrm>
            <a:off x="2411760" y="0"/>
            <a:ext cx="4496852" cy="6049775"/>
          </a:xfrm>
        </p:spPr>
      </p:pic>
    </p:spTree>
  </p:cSld>
  <p:clrMapOvr>
    <a:masterClrMapping/>
  </p:clrMapOvr>
  <p:transition spd="slow" advClick="0" advTm="6000">
    <p:blinds/>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252536" y="6093296"/>
            <a:ext cx="9577064" cy="764704"/>
          </a:xfrm>
        </p:spPr>
        <p:txBody>
          <a:bodyPr/>
          <a:lstStyle/>
          <a:p>
            <a:pPr algn="ctr"/>
            <a:r>
              <a:rPr lang="fr-FR" dirty="0" smtClean="0">
                <a:solidFill>
                  <a:srgbClr val="00B0F0"/>
                </a:solidFill>
              </a:rPr>
              <a:t>N'évolue pas au niveau de son père</a:t>
            </a:r>
            <a:endParaRPr lang="fr-CH" dirty="0">
              <a:solidFill>
                <a:srgbClr val="00B0F0"/>
              </a:solidFill>
            </a:endParaRPr>
          </a:p>
        </p:txBody>
      </p:sp>
      <p:pic>
        <p:nvPicPr>
          <p:cNvPr id="4" name="Espace réservé du contenu 3" descr="082.JPG"/>
          <p:cNvPicPr>
            <a:picLocks noGrp="1" noChangeAspect="1"/>
          </p:cNvPicPr>
          <p:nvPr>
            <p:ph idx="1"/>
          </p:nvPr>
        </p:nvPicPr>
        <p:blipFill>
          <a:blip r:embed="rId2" cstate="print"/>
          <a:srcRect t="2578" b="14608"/>
          <a:stretch>
            <a:fillRect/>
          </a:stretch>
        </p:blipFill>
        <p:spPr>
          <a:xfrm>
            <a:off x="2123728" y="72000"/>
            <a:ext cx="4859952" cy="6037083"/>
          </a:xfrm>
        </p:spPr>
      </p:pic>
    </p:spTree>
  </p:cSld>
  <p:clrMapOvr>
    <a:masterClrMapping/>
  </p:clrMapOvr>
  <p:transition spd="slow" advClick="0" advTm="6000">
    <p:cover di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10297144" cy="764704"/>
          </a:xfrm>
        </p:spPr>
        <p:txBody>
          <a:bodyPr/>
          <a:lstStyle/>
          <a:p>
            <a:r>
              <a:rPr lang="fr-FR" sz="3800" dirty="0" smtClean="0"/>
              <a:t>Attention, de ne pas avaler la boule</a:t>
            </a:r>
            <a:endParaRPr lang="fr-CH" sz="3800" dirty="0"/>
          </a:p>
        </p:txBody>
      </p:sp>
      <p:pic>
        <p:nvPicPr>
          <p:cNvPr id="4" name="Espace réservé du contenu 3" descr="083.JPG"/>
          <p:cNvPicPr>
            <a:picLocks noGrp="1" noChangeAspect="1"/>
          </p:cNvPicPr>
          <p:nvPr>
            <p:ph idx="1"/>
          </p:nvPr>
        </p:nvPicPr>
        <p:blipFill>
          <a:blip r:embed="rId2" cstate="print"/>
          <a:srcRect t="3437" b="6874"/>
          <a:stretch>
            <a:fillRect/>
          </a:stretch>
        </p:blipFill>
        <p:spPr>
          <a:xfrm>
            <a:off x="2376000" y="36000"/>
            <a:ext cx="4496852" cy="6049775"/>
          </a:xfrm>
        </p:spPr>
      </p:pic>
    </p:spTree>
  </p:cSld>
  <p:clrMapOvr>
    <a:masterClrMapping/>
  </p:clrMapOvr>
  <p:transition spd="slow" advClick="0" advTm="6000">
    <p:split dir="in"/>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0000"/>
                </a:solidFill>
              </a:rPr>
              <a:t>Fait le poing après son pointage</a:t>
            </a:r>
            <a:endParaRPr lang="fr-CH" dirty="0">
              <a:solidFill>
                <a:srgbClr val="FF0000"/>
              </a:solidFill>
            </a:endParaRPr>
          </a:p>
        </p:txBody>
      </p:sp>
      <p:pic>
        <p:nvPicPr>
          <p:cNvPr id="4" name="Espace réservé du contenu 3" descr="090.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plus/>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sz="3700" dirty="0" smtClean="0">
                <a:solidFill>
                  <a:srgbClr val="FFFF00"/>
                </a:solidFill>
              </a:rPr>
              <a:t>Lancé </a:t>
            </a:r>
            <a:r>
              <a:rPr lang="fr-FR" sz="3900" dirty="0" smtClean="0">
                <a:solidFill>
                  <a:srgbClr val="FFFF00"/>
                </a:solidFill>
              </a:rPr>
              <a:t>parfait</a:t>
            </a:r>
            <a:r>
              <a:rPr lang="fr-FR" sz="3700" dirty="0" smtClean="0">
                <a:solidFill>
                  <a:srgbClr val="FFFF00"/>
                </a:solidFill>
              </a:rPr>
              <a:t> du plus jeune joueur</a:t>
            </a:r>
            <a:endParaRPr lang="fr-CH" sz="3700" dirty="0">
              <a:solidFill>
                <a:srgbClr val="FFFF00"/>
              </a:solidFill>
            </a:endParaRPr>
          </a:p>
        </p:txBody>
      </p:sp>
      <p:pic>
        <p:nvPicPr>
          <p:cNvPr id="4" name="Espace réservé du contenu 3" descr="091.JPG"/>
          <p:cNvPicPr>
            <a:picLocks noGrp="1" noChangeAspect="1"/>
          </p:cNvPicPr>
          <p:nvPr>
            <p:ph idx="1"/>
          </p:nvPr>
        </p:nvPicPr>
        <p:blipFill>
          <a:blip r:embed="rId2" cstate="print"/>
          <a:srcRect t="5156" b="12889"/>
          <a:stretch>
            <a:fillRect/>
          </a:stretch>
        </p:blipFill>
        <p:spPr>
          <a:xfrm>
            <a:off x="2196000" y="36000"/>
            <a:ext cx="4915814" cy="6043134"/>
          </a:xfrm>
        </p:spPr>
      </p:pic>
    </p:spTree>
  </p:cSld>
  <p:clrMapOvr>
    <a:masterClrMapping/>
  </p:clrMapOvr>
  <p:transition spd="slow" advClick="0" advTm="6000">
    <p:wheel/>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08520" y="6093296"/>
            <a:ext cx="9252520" cy="764704"/>
          </a:xfrm>
        </p:spPr>
        <p:txBody>
          <a:bodyPr/>
          <a:lstStyle/>
          <a:p>
            <a:pPr algn="ctr"/>
            <a:r>
              <a:rPr lang="fr-FR" dirty="0" smtClean="0"/>
              <a:t>Habituellement c’est un bon joueur</a:t>
            </a:r>
            <a:endParaRPr lang="fr-CH" dirty="0"/>
          </a:p>
        </p:txBody>
      </p:sp>
      <p:pic>
        <p:nvPicPr>
          <p:cNvPr id="4" name="Espace réservé du contenu 3" descr="103.JPG"/>
          <p:cNvPicPr>
            <a:picLocks noGrp="1" noChangeAspect="1"/>
          </p:cNvPicPr>
          <p:nvPr>
            <p:ph idx="1"/>
          </p:nvPr>
        </p:nvPicPr>
        <p:blipFill>
          <a:blip r:embed="rId2" cstate="print"/>
          <a:srcRect t="5156" b="6015"/>
          <a:stretch>
            <a:fillRect/>
          </a:stretch>
        </p:blipFill>
        <p:spPr>
          <a:xfrm>
            <a:off x="2339752" y="0"/>
            <a:ext cx="4580645" cy="6103413"/>
          </a:xfrm>
        </p:spPr>
      </p:pic>
    </p:spTree>
  </p:cSld>
  <p:clrMapOvr>
    <a:masterClrMapping/>
  </p:clrMapOvr>
  <p:transition spd="slow" advClick="0" advTm="6000">
    <p:wheel spokes="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r>
              <a:rPr lang="fr-FR" sz="3800" dirty="0" smtClean="0">
                <a:solidFill>
                  <a:srgbClr val="92D050"/>
                </a:solidFill>
              </a:rPr>
              <a:t>Pas convaincant d’après son visage</a:t>
            </a:r>
            <a:endParaRPr lang="fr-CH" sz="3800" dirty="0">
              <a:solidFill>
                <a:srgbClr val="92D050"/>
              </a:solidFill>
            </a:endParaRPr>
          </a:p>
        </p:txBody>
      </p:sp>
      <p:pic>
        <p:nvPicPr>
          <p:cNvPr id="4" name="Espace réservé du contenu 3" descr="104.JPG"/>
          <p:cNvPicPr>
            <a:picLocks noGrp="1" noChangeAspect="1"/>
          </p:cNvPicPr>
          <p:nvPr>
            <p:ph idx="1"/>
          </p:nvPr>
        </p:nvPicPr>
        <p:blipFill>
          <a:blip r:embed="rId2" cstate="print"/>
          <a:srcRect t="18904" b="9452"/>
          <a:stretch>
            <a:fillRect/>
          </a:stretch>
        </p:blipFill>
        <p:spPr>
          <a:xfrm>
            <a:off x="1907704" y="116632"/>
            <a:ext cx="5558221" cy="5973200"/>
          </a:xfrm>
        </p:spPr>
      </p:pic>
    </p:spTree>
  </p:cSld>
  <p:clrMapOvr>
    <a:masterClrMapping/>
  </p:clrMapOvr>
  <p:transition spd="slow" advClick="0" advTm="6000">
    <p:strips dir="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La boule ne suis pas son regard</a:t>
            </a:r>
            <a:endParaRPr lang="fr-CH" dirty="0"/>
          </a:p>
        </p:txBody>
      </p:sp>
      <p:pic>
        <p:nvPicPr>
          <p:cNvPr id="4" name="Espace réservé du contenu 3" descr="105.JPG"/>
          <p:cNvPicPr>
            <a:picLocks noGrp="1" noChangeAspect="1"/>
          </p:cNvPicPr>
          <p:nvPr>
            <p:ph idx="1"/>
          </p:nvPr>
        </p:nvPicPr>
        <p:blipFill>
          <a:blip r:embed="rId2" cstate="print"/>
          <a:srcRect t="3437" b="3437"/>
          <a:stretch>
            <a:fillRect/>
          </a:stretch>
        </p:blipFill>
        <p:spPr>
          <a:xfrm>
            <a:off x="2339752" y="0"/>
            <a:ext cx="4385129" cy="6125545"/>
          </a:xfrm>
        </p:spPr>
      </p:pic>
    </p:spTree>
  </p:cSld>
  <p:clrMapOvr>
    <a:masterClrMapping/>
  </p:clrMapOvr>
  <p:transition spd="slow" advClick="0" advTm="6000">
    <p:plus/>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Concentration extrême</a:t>
            </a:r>
            <a:endParaRPr lang="fr-CH" dirty="0">
              <a:solidFill>
                <a:srgbClr val="FFC000"/>
              </a:solidFill>
            </a:endParaRPr>
          </a:p>
        </p:txBody>
      </p:sp>
      <p:pic>
        <p:nvPicPr>
          <p:cNvPr id="4" name="Espace réservé du contenu 3" descr="106.JPG"/>
          <p:cNvPicPr>
            <a:picLocks noGrp="1" noChangeAspect="1"/>
          </p:cNvPicPr>
          <p:nvPr>
            <p:ph idx="1"/>
          </p:nvPr>
        </p:nvPicPr>
        <p:blipFill>
          <a:blip r:embed="rId2" cstate="print"/>
          <a:srcRect b="19763"/>
          <a:stretch>
            <a:fillRect/>
          </a:stretch>
        </p:blipFill>
        <p:spPr>
          <a:xfrm>
            <a:off x="2052000" y="36000"/>
            <a:ext cx="5027537" cy="6050918"/>
          </a:xfrm>
        </p:spPr>
      </p:pic>
    </p:spTree>
  </p:cSld>
  <p:clrMapOvr>
    <a:masterClrMapping/>
  </p:clrMapOvr>
  <p:transition spd="slow" advClick="0" advTm="6000">
    <p:wedg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Miguel en pleine action (sérieux)</a:t>
            </a:r>
            <a:endParaRPr lang="fr-CH" dirty="0">
              <a:solidFill>
                <a:srgbClr val="00B0F0"/>
              </a:solidFill>
            </a:endParaRPr>
          </a:p>
        </p:txBody>
      </p:sp>
      <p:pic>
        <p:nvPicPr>
          <p:cNvPr id="4" name="Espace réservé du contenu 3" descr="109.JPG"/>
          <p:cNvPicPr>
            <a:picLocks noGrp="1" noChangeAspect="1"/>
          </p:cNvPicPr>
          <p:nvPr>
            <p:ph idx="1"/>
          </p:nvPr>
        </p:nvPicPr>
        <p:blipFill>
          <a:blip r:embed="rId2" cstate="print"/>
          <a:srcRect t="12889" b="6015"/>
          <a:stretch>
            <a:fillRect/>
          </a:stretch>
        </p:blipFill>
        <p:spPr>
          <a:xfrm>
            <a:off x="2160000" y="0"/>
            <a:ext cx="5027537" cy="6115698"/>
          </a:xfrm>
        </p:spPr>
      </p:pic>
    </p:spTree>
  </p:cSld>
  <p:clrMapOvr>
    <a:masterClrMapping/>
  </p:clrMapOvr>
  <p:transition spd="slow" advClick="0" advTm="6000">
    <p:wheel spokes="8"/>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1"/>
                </a:solidFill>
              </a:rPr>
              <a:t>Une mesure pour être sûr</a:t>
            </a:r>
            <a:endParaRPr lang="fr-CH" dirty="0">
              <a:solidFill>
                <a:schemeClr val="tx1"/>
              </a:solidFill>
            </a:endParaRPr>
          </a:p>
        </p:txBody>
      </p:sp>
      <p:pic>
        <p:nvPicPr>
          <p:cNvPr id="4" name="Espace réservé du contenu 3" descr="089.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strips dir="ld"/>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165304"/>
            <a:ext cx="9144000" cy="692696"/>
          </a:xfrm>
        </p:spPr>
        <p:txBody>
          <a:bodyPr/>
          <a:lstStyle/>
          <a:p>
            <a:pPr algn="ctr"/>
            <a:r>
              <a:rPr lang="fr-FR" dirty="0" smtClean="0">
                <a:solidFill>
                  <a:srgbClr val="FFFF00"/>
                </a:solidFill>
              </a:rPr>
              <a:t>Une bonne boule, pas les autres</a:t>
            </a:r>
            <a:endParaRPr lang="fr-CH" dirty="0">
              <a:solidFill>
                <a:srgbClr val="FFFF00"/>
              </a:solidFill>
            </a:endParaRPr>
          </a:p>
        </p:txBody>
      </p:sp>
      <p:pic>
        <p:nvPicPr>
          <p:cNvPr id="4" name="Espace réservé du contenu 3" descr="117.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checker dir="vert"/>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2 adorables jeunes transalpins</a:t>
            </a:r>
            <a:endParaRPr lang="fr-CH" dirty="0"/>
          </a:p>
        </p:txBody>
      </p:sp>
      <p:pic>
        <p:nvPicPr>
          <p:cNvPr id="4" name="Espace réservé du contenu 3" descr="074.JPG"/>
          <p:cNvPicPr>
            <a:picLocks noGrp="1" noChangeAspect="1"/>
          </p:cNvPicPr>
          <p:nvPr>
            <p:ph idx="1"/>
          </p:nvPr>
        </p:nvPicPr>
        <p:blipFill>
          <a:blip r:embed="rId2" cstate="print"/>
          <a:srcRect t="13748" b="10311"/>
          <a:stretch>
            <a:fillRect/>
          </a:stretch>
        </p:blipFill>
        <p:spPr>
          <a:xfrm>
            <a:off x="2051720" y="0"/>
            <a:ext cx="5334775" cy="6076925"/>
          </a:xfrm>
        </p:spPr>
      </p:pic>
    </p:spTree>
  </p:cSld>
  <p:clrMapOvr>
    <a:masterClrMapping/>
  </p:clrMapOvr>
  <p:transition spd="slow" advClick="0" advTm="6000">
    <p:cover dir="l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08520" y="6093296"/>
            <a:ext cx="9433048" cy="764704"/>
          </a:xfrm>
        </p:spPr>
        <p:txBody>
          <a:bodyPr/>
          <a:lstStyle/>
          <a:p>
            <a:pPr algn="ctr"/>
            <a:r>
              <a:rPr lang="fr-FR" dirty="0" smtClean="0">
                <a:solidFill>
                  <a:srgbClr val="92D050"/>
                </a:solidFill>
              </a:rPr>
              <a:t>Sourires radieux de deux donzelles</a:t>
            </a:r>
            <a:endParaRPr lang="fr-CH" dirty="0">
              <a:solidFill>
                <a:srgbClr val="92D050"/>
              </a:solidFill>
            </a:endParaRPr>
          </a:p>
        </p:txBody>
      </p:sp>
      <p:pic>
        <p:nvPicPr>
          <p:cNvPr id="4" name="Espace réservé du contenu 3" descr="100.JPG"/>
          <p:cNvPicPr>
            <a:picLocks noGrp="1" noChangeAspect="1"/>
          </p:cNvPicPr>
          <p:nvPr>
            <p:ph idx="1"/>
          </p:nvPr>
        </p:nvPicPr>
        <p:blipFill>
          <a:blip r:embed="rId2" cstate="print"/>
          <a:srcRect t="12889" b="8593"/>
          <a:stretch>
            <a:fillRect/>
          </a:stretch>
        </p:blipFill>
        <p:spPr>
          <a:xfrm>
            <a:off x="2088000" y="36000"/>
            <a:ext cx="5139260" cy="6052868"/>
          </a:xfrm>
        </p:spPr>
      </p:pic>
    </p:spTree>
  </p:cSld>
  <p:clrMapOvr>
    <a:masterClrMapping/>
  </p:clrMapOvr>
  <p:transition spd="slow" advClick="0" advTm="6000">
    <p:newsflash/>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2"/>
                </a:solidFill>
              </a:rPr>
              <a:t>Papotes d’anciens du village </a:t>
            </a:r>
            <a:endParaRPr lang="fr-CH" dirty="0">
              <a:solidFill>
                <a:schemeClr val="accent2"/>
              </a:solidFill>
            </a:endParaRPr>
          </a:p>
        </p:txBody>
      </p:sp>
      <p:pic>
        <p:nvPicPr>
          <p:cNvPr id="4" name="Espace réservé du contenu 3" descr="107.JPG"/>
          <p:cNvPicPr>
            <a:picLocks noGrp="1" noChangeAspect="1"/>
          </p:cNvPicPr>
          <p:nvPr>
            <p:ph idx="1"/>
          </p:nvPr>
        </p:nvPicPr>
        <p:blipFill>
          <a:blip r:embed="rId2" cstate="print"/>
          <a:srcRect t="8593" b="4296"/>
          <a:stretch>
            <a:fillRect/>
          </a:stretch>
        </p:blipFill>
        <p:spPr>
          <a:xfrm>
            <a:off x="2340000" y="0"/>
            <a:ext cx="4664437" cy="6094859"/>
          </a:xfrm>
        </p:spPr>
      </p:pic>
    </p:spTree>
  </p:cSld>
  <p:clrMapOvr>
    <a:masterClrMapping/>
  </p:clrMapOvr>
  <p:transition spd="slow" advClick="0" advTm="6000">
    <p:randomBar dir="vert"/>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Il y a beaucoup de monde…</a:t>
            </a:r>
            <a:endParaRPr lang="fr-CH" dirty="0">
              <a:solidFill>
                <a:srgbClr val="FFC000"/>
              </a:solidFill>
            </a:endParaRPr>
          </a:p>
        </p:txBody>
      </p:sp>
      <p:pic>
        <p:nvPicPr>
          <p:cNvPr id="4" name="Espace réservé du contenu 3" descr="115.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dissolv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92D050"/>
                </a:solidFill>
              </a:rPr>
              <a:t>… Aux alentours de la buvette</a:t>
            </a:r>
            <a:endParaRPr lang="fr-CH" dirty="0">
              <a:solidFill>
                <a:srgbClr val="92D050"/>
              </a:solidFill>
            </a:endParaRPr>
          </a:p>
        </p:txBody>
      </p:sp>
      <p:pic>
        <p:nvPicPr>
          <p:cNvPr id="4" name="Espace réservé du contenu 3" descr="116.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wedg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08520" y="6093296"/>
            <a:ext cx="9252520" cy="764704"/>
          </a:xfrm>
        </p:spPr>
        <p:txBody>
          <a:bodyPr/>
          <a:lstStyle/>
          <a:p>
            <a:pPr algn="ctr"/>
            <a:r>
              <a:rPr lang="fr-FR" dirty="0" smtClean="0">
                <a:solidFill>
                  <a:schemeClr val="accent2">
                    <a:lumMod val="40000"/>
                    <a:lumOff val="60000"/>
                  </a:schemeClr>
                </a:solidFill>
              </a:rPr>
              <a:t>La crème de Soyhières et </a:t>
            </a:r>
            <a:r>
              <a:rPr lang="fr-FR" dirty="0" err="1" smtClean="0">
                <a:solidFill>
                  <a:schemeClr val="accent2">
                    <a:lumMod val="40000"/>
                    <a:lumOff val="60000"/>
                  </a:schemeClr>
                </a:solidFill>
              </a:rPr>
              <a:t>Buchillon</a:t>
            </a:r>
            <a:endParaRPr lang="fr-CH" dirty="0">
              <a:solidFill>
                <a:schemeClr val="accent2">
                  <a:lumMod val="40000"/>
                  <a:lumOff val="60000"/>
                </a:schemeClr>
              </a:solidFill>
            </a:endParaRPr>
          </a:p>
        </p:txBody>
      </p:sp>
      <p:pic>
        <p:nvPicPr>
          <p:cNvPr id="4" name="Espace réservé du contenu 3" descr="119.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zoom dir="in"/>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505056" cy="764704"/>
          </a:xfrm>
        </p:spPr>
        <p:txBody>
          <a:bodyPr/>
          <a:lstStyle/>
          <a:p>
            <a:pPr algn="ctr"/>
            <a:r>
              <a:rPr lang="fr-FR" sz="3600" dirty="0" smtClean="0">
                <a:solidFill>
                  <a:schemeClr val="accent3">
                    <a:lumMod val="40000"/>
                    <a:lumOff val="60000"/>
                  </a:schemeClr>
                </a:solidFill>
              </a:rPr>
              <a:t>Midi a sonné, c’est l’heure de manger</a:t>
            </a:r>
            <a:endParaRPr lang="fr-CH" sz="3600" dirty="0">
              <a:solidFill>
                <a:schemeClr val="accent3">
                  <a:lumMod val="40000"/>
                  <a:lumOff val="60000"/>
                </a:schemeClr>
              </a:solidFill>
            </a:endParaRPr>
          </a:p>
        </p:txBody>
      </p:sp>
      <p:pic>
        <p:nvPicPr>
          <p:cNvPr id="4" name="Espace réservé du contenu 3" descr="128.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zoom/>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6">
                    <a:lumMod val="60000"/>
                    <a:lumOff val="40000"/>
                  </a:schemeClr>
                </a:solidFill>
              </a:rPr>
              <a:t>Dans la halle du football … </a:t>
            </a:r>
            <a:endParaRPr lang="fr-CH" dirty="0">
              <a:solidFill>
                <a:schemeClr val="accent6">
                  <a:lumMod val="60000"/>
                  <a:lumOff val="40000"/>
                </a:schemeClr>
              </a:solidFill>
            </a:endParaRPr>
          </a:p>
        </p:txBody>
      </p:sp>
      <p:pic>
        <p:nvPicPr>
          <p:cNvPr id="4" name="Espace réservé du contenu 3" descr="122.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8"/>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Sponsorisée par (Zurich)</a:t>
            </a:r>
            <a:endParaRPr lang="fr-CH" dirty="0">
              <a:solidFill>
                <a:srgbClr val="FFFF00"/>
              </a:solidFill>
            </a:endParaRPr>
          </a:p>
        </p:txBody>
      </p:sp>
      <p:pic>
        <p:nvPicPr>
          <p:cNvPr id="4" name="Espace réservé du contenu 3" descr="124.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wheel spokes="1"/>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2">
                    <a:lumMod val="40000"/>
                    <a:lumOff val="60000"/>
                  </a:schemeClr>
                </a:solidFill>
              </a:rPr>
              <a:t>Certains préfèrent manger dehors</a:t>
            </a:r>
            <a:endParaRPr lang="fr-CH" dirty="0">
              <a:solidFill>
                <a:schemeClr val="accent2">
                  <a:lumMod val="40000"/>
                  <a:lumOff val="60000"/>
                </a:schemeClr>
              </a:solidFill>
            </a:endParaRPr>
          </a:p>
        </p:txBody>
      </p:sp>
      <p:pic>
        <p:nvPicPr>
          <p:cNvPr id="4" name="Espace réservé du contenu 3" descr="126.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split dir="in"/>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Baby foot entre repas et dessert</a:t>
            </a:r>
            <a:endParaRPr lang="fr-CH" dirty="0">
              <a:solidFill>
                <a:srgbClr val="FFC000"/>
              </a:solidFill>
            </a:endParaRPr>
          </a:p>
        </p:txBody>
      </p:sp>
      <p:pic>
        <p:nvPicPr>
          <p:cNvPr id="4" name="Espace réservé du contenu 3" descr="132.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strips dir="l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468560" y="6093296"/>
            <a:ext cx="10153128" cy="764704"/>
          </a:xfrm>
        </p:spPr>
        <p:txBody>
          <a:bodyPr/>
          <a:lstStyle/>
          <a:p>
            <a:pPr algn="ctr"/>
            <a:r>
              <a:rPr lang="fr-FR" sz="3700" dirty="0" smtClean="0">
                <a:solidFill>
                  <a:schemeClr val="tx2">
                    <a:lumMod val="75000"/>
                  </a:schemeClr>
                </a:solidFill>
              </a:rPr>
              <a:t>Alléchantes pâtisseries </a:t>
            </a:r>
            <a:r>
              <a:rPr lang="fr-FR" sz="3700" dirty="0" smtClean="0">
                <a:solidFill>
                  <a:schemeClr val="tx2">
                    <a:lumMod val="75000"/>
                  </a:schemeClr>
                </a:solidFill>
              </a:rPr>
              <a:t>«fait maison»</a:t>
            </a:r>
            <a:endParaRPr lang="fr-CH" sz="3700" dirty="0">
              <a:solidFill>
                <a:schemeClr val="tx2">
                  <a:lumMod val="75000"/>
                </a:schemeClr>
              </a:solidFill>
            </a:endParaRPr>
          </a:p>
        </p:txBody>
      </p:sp>
      <p:pic>
        <p:nvPicPr>
          <p:cNvPr id="4" name="Espace réservé du contenu 3" descr="134.JPG"/>
          <p:cNvPicPr>
            <a:picLocks noGrp="1" noChangeAspect="1"/>
          </p:cNvPicPr>
          <p:nvPr>
            <p:ph idx="1"/>
          </p:nvPr>
        </p:nvPicPr>
        <p:blipFill>
          <a:blip r:embed="rId2" cstate="print"/>
          <a:srcRect l="7452" t="7733" r="5159" b="6015"/>
          <a:stretch>
            <a:fillRect/>
          </a:stretch>
        </p:blipFill>
        <p:spPr>
          <a:xfrm>
            <a:off x="-21396" y="72000"/>
            <a:ext cx="9165396" cy="6034757"/>
          </a:xfrm>
        </p:spPr>
      </p:pic>
    </p:spTree>
  </p:cSld>
  <p:clrMapOvr>
    <a:masterClrMapping/>
  </p:clrMapOvr>
  <p:transition spd="slow" advClick="0" advTm="6000">
    <p:circl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6">
                    <a:lumMod val="60000"/>
                    <a:lumOff val="40000"/>
                  </a:schemeClr>
                </a:solidFill>
              </a:rPr>
              <a:t>Raisins de nos amis lémaniques</a:t>
            </a:r>
            <a:endParaRPr lang="fr-CH" dirty="0">
              <a:solidFill>
                <a:schemeClr val="accent6">
                  <a:lumMod val="60000"/>
                  <a:lumOff val="40000"/>
                </a:schemeClr>
              </a:solidFill>
            </a:endParaRPr>
          </a:p>
        </p:txBody>
      </p:sp>
      <p:pic>
        <p:nvPicPr>
          <p:cNvPr id="4" name="Espace réservé du contenu 3" descr="135.JPG"/>
          <p:cNvPicPr>
            <a:picLocks noGrp="1" noChangeAspect="1"/>
          </p:cNvPicPr>
          <p:nvPr>
            <p:ph idx="1"/>
          </p:nvPr>
        </p:nvPicPr>
        <p:blipFill>
          <a:blip r:embed="rId2" cstate="print"/>
          <a:srcRect l="5159" t="6874" r="6879" b="6015"/>
          <a:stretch>
            <a:fillRect/>
          </a:stretch>
        </p:blipFill>
        <p:spPr>
          <a:xfrm>
            <a:off x="3" y="36000"/>
            <a:ext cx="9170250" cy="6058363"/>
          </a:xfrm>
        </p:spPr>
      </p:pic>
    </p:spTree>
  </p:cSld>
  <p:clrMapOvr>
    <a:masterClrMapping/>
  </p:clrMapOvr>
  <p:transition spd="slow" advClick="0" advTm="6000">
    <p:newsflash/>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96552" y="6165304"/>
            <a:ext cx="9865096" cy="692696"/>
          </a:xfrm>
        </p:spPr>
        <p:txBody>
          <a:bodyPr/>
          <a:lstStyle/>
          <a:p>
            <a:pPr algn="ctr"/>
            <a:r>
              <a:rPr lang="fr-FR" sz="3800" dirty="0" smtClean="0">
                <a:solidFill>
                  <a:srgbClr val="FFFF00"/>
                </a:solidFill>
              </a:rPr>
              <a:t>Avant de poursuivre, n’oubliez pas……</a:t>
            </a:r>
            <a:endParaRPr lang="fr-CH" sz="3800" dirty="0">
              <a:solidFill>
                <a:srgbClr val="FFFF00"/>
              </a:solidFill>
            </a:endParaRPr>
          </a:p>
        </p:txBody>
      </p:sp>
      <p:pic>
        <p:nvPicPr>
          <p:cNvPr id="4" name="Espace réservé du contenu 3" descr="064.JPG"/>
          <p:cNvPicPr>
            <a:picLocks noGrp="1" noChangeAspect="1"/>
          </p:cNvPicPr>
          <p:nvPr>
            <p:ph idx="1"/>
          </p:nvPr>
        </p:nvPicPr>
        <p:blipFill>
          <a:blip r:embed="rId2" cstate="print"/>
          <a:stretch>
            <a:fillRect/>
          </a:stretch>
        </p:blipFill>
        <p:spPr>
          <a:xfrm>
            <a:off x="14630" y="-72000"/>
            <a:ext cx="9410273" cy="6237304"/>
          </a:xfrm>
        </p:spPr>
      </p:pic>
    </p:spTree>
  </p:cSld>
  <p:clrMapOvr>
    <a:masterClrMapping/>
  </p:clrMapOvr>
  <p:transition spd="slow" advClick="0" advTm="6000">
    <p:newsflash/>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324528" cy="764704"/>
          </a:xfrm>
        </p:spPr>
        <p:txBody>
          <a:bodyPr/>
          <a:lstStyle/>
          <a:p>
            <a:pPr algn="ctr"/>
            <a:r>
              <a:rPr lang="fr-FR" dirty="0" smtClean="0">
                <a:solidFill>
                  <a:srgbClr val="FF0000"/>
                </a:solidFill>
              </a:rPr>
              <a:t>L’invité surprise de l’après-midi</a:t>
            </a:r>
            <a:endParaRPr lang="fr-CH" dirty="0">
              <a:solidFill>
                <a:srgbClr val="FF0000"/>
              </a:solidFill>
            </a:endParaRPr>
          </a:p>
        </p:txBody>
      </p:sp>
      <p:pic>
        <p:nvPicPr>
          <p:cNvPr id="4" name="Espace réservé du contenu 3" descr="145.JPG"/>
          <p:cNvPicPr>
            <a:picLocks noGrp="1" noChangeAspect="1"/>
          </p:cNvPicPr>
          <p:nvPr>
            <p:ph idx="1"/>
          </p:nvPr>
        </p:nvPicPr>
        <p:blipFill>
          <a:blip r:embed="rId2" cstate="print"/>
          <a:stretch>
            <a:fillRect/>
          </a:stretch>
        </p:blipFill>
        <p:spPr>
          <a:xfrm>
            <a:off x="-25187" y="0"/>
            <a:ext cx="9169187" cy="6021288"/>
          </a:xfrm>
        </p:spPr>
      </p:pic>
    </p:spTree>
  </p:cSld>
  <p:clrMapOvr>
    <a:masterClrMapping/>
  </p:clrMapOvr>
  <p:transition spd="slow" advClick="0" advTm="6000">
    <p:cover dir="ld"/>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2">
                    <a:lumMod val="75000"/>
                  </a:schemeClr>
                </a:solidFill>
              </a:rPr>
              <a:t>Parapluie individuel</a:t>
            </a:r>
            <a:endParaRPr lang="fr-CH" dirty="0">
              <a:solidFill>
                <a:schemeClr val="tx2">
                  <a:lumMod val="75000"/>
                </a:schemeClr>
              </a:solidFill>
            </a:endParaRPr>
          </a:p>
        </p:txBody>
      </p:sp>
      <p:pic>
        <p:nvPicPr>
          <p:cNvPr id="4" name="Espace réservé du contenu 3" descr="155.JPG"/>
          <p:cNvPicPr>
            <a:picLocks noGrp="1" noChangeAspect="1"/>
          </p:cNvPicPr>
          <p:nvPr>
            <p:ph idx="1"/>
          </p:nvPr>
        </p:nvPicPr>
        <p:blipFill>
          <a:blip r:embed="rId2" cstate="print"/>
          <a:srcRect b="4296"/>
          <a:stretch>
            <a:fillRect/>
          </a:stretch>
        </p:blipFill>
        <p:spPr>
          <a:xfrm>
            <a:off x="2412000" y="0"/>
            <a:ext cx="4245476" cy="6094636"/>
          </a:xfrm>
        </p:spPr>
      </p:pic>
    </p:spTree>
  </p:cSld>
  <p:clrMapOvr>
    <a:masterClrMapping/>
  </p:clrMapOvr>
  <p:transition spd="slow" advClick="0" advTm="6000">
    <p:blinds/>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1"/>
                </a:solidFill>
              </a:rPr>
              <a:t>Parapluie familial</a:t>
            </a:r>
            <a:endParaRPr lang="fr-CH" dirty="0">
              <a:solidFill>
                <a:schemeClr val="tx1"/>
              </a:solidFill>
            </a:endParaRPr>
          </a:p>
        </p:txBody>
      </p:sp>
      <p:pic>
        <p:nvPicPr>
          <p:cNvPr id="4" name="Espace réservé du contenu 3" descr="140.JPG"/>
          <p:cNvPicPr>
            <a:picLocks noGrp="1" noChangeAspect="1"/>
          </p:cNvPicPr>
          <p:nvPr>
            <p:ph idx="1"/>
          </p:nvPr>
        </p:nvPicPr>
        <p:blipFill>
          <a:blip r:embed="rId2" cstate="print"/>
          <a:srcRect b="15467"/>
          <a:stretch>
            <a:fillRect/>
          </a:stretch>
        </p:blipFill>
        <p:spPr>
          <a:xfrm>
            <a:off x="2304000" y="0"/>
            <a:ext cx="4776160" cy="6056148"/>
          </a:xfrm>
        </p:spPr>
      </p:pic>
    </p:spTree>
  </p:cSld>
  <p:clrMapOvr>
    <a:masterClrMapping/>
  </p:clrMapOvr>
  <p:transition spd="slow" advClick="0" advTm="6000">
    <p:comb/>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1">
                    <a:lumMod val="60000"/>
                    <a:lumOff val="40000"/>
                  </a:schemeClr>
                </a:solidFill>
              </a:rPr>
              <a:t>Et parapluie de galanterie</a:t>
            </a:r>
            <a:endParaRPr lang="fr-CH" dirty="0">
              <a:solidFill>
                <a:schemeClr val="accent1">
                  <a:lumMod val="60000"/>
                  <a:lumOff val="40000"/>
                </a:schemeClr>
              </a:solidFill>
            </a:endParaRPr>
          </a:p>
        </p:txBody>
      </p:sp>
      <p:pic>
        <p:nvPicPr>
          <p:cNvPr id="4" name="Espace réservé du contenu 3" descr="158.JPG"/>
          <p:cNvPicPr>
            <a:picLocks noGrp="1" noChangeAspect="1"/>
          </p:cNvPicPr>
          <p:nvPr>
            <p:ph idx="1"/>
          </p:nvPr>
        </p:nvPicPr>
        <p:blipFill>
          <a:blip r:embed="rId3" cstate="print"/>
          <a:srcRect b="4296"/>
          <a:stretch>
            <a:fillRect/>
          </a:stretch>
        </p:blipFill>
        <p:spPr>
          <a:xfrm>
            <a:off x="2448000" y="0"/>
            <a:ext cx="4245476" cy="6094636"/>
          </a:xfrm>
        </p:spPr>
      </p:pic>
      <p:pic>
        <p:nvPicPr>
          <p:cNvPr id="5" name="Flauta De Pan -- El sonido del silencio.m4a">
            <a:hlinkClick r:id="" action="ppaction://media"/>
          </p:cNvPr>
          <p:cNvPicPr>
            <a:picLocks noRot="1" noChangeAspect="1"/>
          </p:cNvPicPr>
          <p:nvPr>
            <a:audioFile r:link="rId1"/>
          </p:nvPr>
        </p:nvPicPr>
        <p:blipFill>
          <a:blip r:embed="rId4" cstate="print"/>
          <a:stretch>
            <a:fillRect/>
          </a:stretch>
        </p:blipFill>
        <p:spPr>
          <a:xfrm>
            <a:off x="4419600" y="3276600"/>
            <a:ext cx="304800" cy="304800"/>
          </a:xfrm>
          <a:prstGeom prst="rect">
            <a:avLst/>
          </a:prstGeom>
        </p:spPr>
      </p:pic>
    </p:spTree>
  </p:cSld>
  <p:clrMapOvr>
    <a:masterClrMapping/>
  </p:clrMapOvr>
  <p:transition spd="slow" advClick="0" advTm="600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4">
                    <a:lumMod val="60000"/>
                    <a:lumOff val="40000"/>
                  </a:schemeClr>
                </a:solidFill>
              </a:rPr>
              <a:t>Encore et toujours des averses</a:t>
            </a:r>
            <a:endParaRPr lang="fr-CH" dirty="0">
              <a:solidFill>
                <a:schemeClr val="accent4">
                  <a:lumMod val="60000"/>
                  <a:lumOff val="40000"/>
                </a:schemeClr>
              </a:solidFill>
            </a:endParaRPr>
          </a:p>
        </p:txBody>
      </p:sp>
      <p:pic>
        <p:nvPicPr>
          <p:cNvPr id="4" name="Espace réservé du contenu 3" descr="144.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dissolv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3">
                    <a:lumMod val="40000"/>
                    <a:lumOff val="60000"/>
                  </a:schemeClr>
                </a:solidFill>
              </a:rPr>
              <a:t>Terrain principal vu d’en haut</a:t>
            </a:r>
            <a:endParaRPr lang="fr-CH" dirty="0">
              <a:solidFill>
                <a:schemeClr val="accent3">
                  <a:lumMod val="40000"/>
                  <a:lumOff val="60000"/>
                </a:schemeClr>
              </a:solidFill>
            </a:endParaRPr>
          </a:p>
        </p:txBody>
      </p:sp>
      <p:pic>
        <p:nvPicPr>
          <p:cNvPr id="4" name="Espace réservé du contenu 3" descr="164.JPG"/>
          <p:cNvPicPr>
            <a:picLocks noGrp="1" noChangeAspect="1"/>
          </p:cNvPicPr>
          <p:nvPr>
            <p:ph idx="1"/>
          </p:nvPr>
        </p:nvPicPr>
        <p:blipFill>
          <a:blip r:embed="rId2" cstate="print"/>
          <a:srcRect t="14608" r="15477"/>
          <a:stretch>
            <a:fillRect/>
          </a:stretch>
        </p:blipFill>
        <p:spPr>
          <a:xfrm>
            <a:off x="-2" y="-24"/>
            <a:ext cx="9024207" cy="6081937"/>
          </a:xfrm>
        </p:spPr>
      </p:pic>
    </p:spTree>
  </p:cSld>
  <p:clrMapOvr>
    <a:masterClrMapping/>
  </p:clrMapOvr>
  <p:transition spd="slow" advClick="0" advTm="6000">
    <p:wedg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21288"/>
            <a:ext cx="9433048" cy="836712"/>
          </a:xfrm>
        </p:spPr>
        <p:txBody>
          <a:bodyPr/>
          <a:lstStyle/>
          <a:p>
            <a:pPr algn="ctr"/>
            <a:r>
              <a:rPr lang="fr-FR" dirty="0" smtClean="0">
                <a:solidFill>
                  <a:schemeClr val="tx1"/>
                </a:solidFill>
              </a:rPr>
              <a:t>Parasol pour la pluie ou le soleil</a:t>
            </a:r>
            <a:endParaRPr lang="fr-CH" dirty="0">
              <a:solidFill>
                <a:schemeClr val="tx1"/>
              </a:solidFill>
            </a:endParaRPr>
          </a:p>
        </p:txBody>
      </p:sp>
      <p:pic>
        <p:nvPicPr>
          <p:cNvPr id="4" name="Espace réservé du contenu 3" descr="163.JPG"/>
          <p:cNvPicPr>
            <a:picLocks noGrp="1" noChangeAspect="1"/>
          </p:cNvPicPr>
          <p:nvPr>
            <p:ph idx="1"/>
          </p:nvPr>
        </p:nvPicPr>
        <p:blipFill>
          <a:blip r:embed="rId2" cstate="print"/>
          <a:srcRect l="1720" t="24059" r="16623"/>
          <a:stretch>
            <a:fillRect/>
          </a:stretch>
        </p:blipFill>
        <p:spPr>
          <a:xfrm>
            <a:off x="0" y="188640"/>
            <a:ext cx="9333462" cy="5790578"/>
          </a:xfrm>
        </p:spPr>
      </p:pic>
    </p:spTree>
  </p:cSld>
  <p:clrMapOvr>
    <a:masterClrMapping/>
  </p:clrMapOvr>
  <p:transition spd="slow" advClick="0" advTm="6000">
    <p:pull dir="lu"/>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252520" cy="764704"/>
          </a:xfrm>
        </p:spPr>
        <p:txBody>
          <a:bodyPr/>
          <a:lstStyle/>
          <a:p>
            <a:pPr algn="ctr"/>
            <a:r>
              <a:rPr lang="fr-FR" dirty="0" smtClean="0">
                <a:solidFill>
                  <a:schemeClr val="accent1">
                    <a:lumMod val="60000"/>
                    <a:lumOff val="40000"/>
                  </a:schemeClr>
                </a:solidFill>
              </a:rPr>
              <a:t>Et parc à voitures complet</a:t>
            </a:r>
            <a:endParaRPr lang="fr-CH" dirty="0">
              <a:solidFill>
                <a:schemeClr val="accent1">
                  <a:lumMod val="60000"/>
                  <a:lumOff val="40000"/>
                </a:schemeClr>
              </a:solidFill>
            </a:endParaRPr>
          </a:p>
        </p:txBody>
      </p:sp>
      <p:pic>
        <p:nvPicPr>
          <p:cNvPr id="4" name="Espace réservé du contenu 3" descr="162.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ipe dir="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433048" cy="764704"/>
          </a:xfrm>
        </p:spPr>
        <p:txBody>
          <a:bodyPr/>
          <a:lstStyle/>
          <a:p>
            <a:pPr algn="ctr"/>
            <a:r>
              <a:rPr lang="fr-FR" sz="3700" dirty="0" smtClean="0">
                <a:solidFill>
                  <a:srgbClr val="FFC000"/>
                </a:solidFill>
              </a:rPr>
              <a:t>Encore un autre chef en plein travail</a:t>
            </a:r>
            <a:endParaRPr lang="fr-CH" sz="3700" dirty="0">
              <a:solidFill>
                <a:srgbClr val="FFC000"/>
              </a:solidFill>
            </a:endParaRPr>
          </a:p>
        </p:txBody>
      </p:sp>
      <p:pic>
        <p:nvPicPr>
          <p:cNvPr id="4" name="Espace réservé du contenu 3" descr="172.JPG"/>
          <p:cNvPicPr>
            <a:picLocks noGrp="1" noChangeAspect="1"/>
          </p:cNvPicPr>
          <p:nvPr>
            <p:ph idx="1"/>
          </p:nvPr>
        </p:nvPicPr>
        <p:blipFill>
          <a:blip r:embed="rId2" cstate="print"/>
          <a:srcRect t="4296" b="6015"/>
          <a:stretch>
            <a:fillRect/>
          </a:stretch>
        </p:blipFill>
        <p:spPr>
          <a:xfrm>
            <a:off x="2340000" y="-1"/>
            <a:ext cx="4524783" cy="6087351"/>
          </a:xfrm>
        </p:spPr>
      </p:pic>
    </p:spTree>
  </p:cSld>
  <p:clrMapOvr>
    <a:masterClrMapping/>
  </p:clrMapOvr>
  <p:transition spd="slow" advClick="0" advTm="6000">
    <p:zoom dir="in"/>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Spectateurs attentifs</a:t>
            </a:r>
            <a:endParaRPr lang="fr-CH" dirty="0">
              <a:solidFill>
                <a:srgbClr val="FFFF00"/>
              </a:solidFill>
            </a:endParaRPr>
          </a:p>
        </p:txBody>
      </p:sp>
      <p:pic>
        <p:nvPicPr>
          <p:cNvPr id="4" name="Espace réservé du contenu 3" descr="202.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pull dir="lu"/>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1">
                    <a:lumMod val="60000"/>
                    <a:lumOff val="40000"/>
                  </a:schemeClr>
                </a:solidFill>
              </a:rPr>
              <a:t>Ici, plutôt mouillée et soucieux</a:t>
            </a:r>
            <a:endParaRPr lang="fr-CH" dirty="0">
              <a:solidFill>
                <a:schemeClr val="accent1">
                  <a:lumMod val="60000"/>
                  <a:lumOff val="40000"/>
                </a:schemeClr>
              </a:solidFill>
            </a:endParaRPr>
          </a:p>
        </p:txBody>
      </p:sp>
      <p:pic>
        <p:nvPicPr>
          <p:cNvPr id="4" name="Espace réservé du contenu 3" descr="177.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wheel spokes="1"/>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sz="3600" dirty="0" smtClean="0">
                <a:solidFill>
                  <a:srgbClr val="00B0F0"/>
                </a:solidFill>
              </a:rPr>
              <a:t>2 équipes satisfaites de leur journée</a:t>
            </a:r>
            <a:endParaRPr lang="fr-CH" sz="3600" dirty="0">
              <a:solidFill>
                <a:srgbClr val="00B0F0"/>
              </a:solidFill>
            </a:endParaRPr>
          </a:p>
        </p:txBody>
      </p:sp>
      <p:pic>
        <p:nvPicPr>
          <p:cNvPr id="4" name="Espace réservé du contenu 3" descr="205.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8"/>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Effet du vin sur leurs frimousses</a:t>
            </a:r>
            <a:endParaRPr lang="fr-CH" dirty="0">
              <a:solidFill>
                <a:srgbClr val="FFC000"/>
              </a:solidFill>
            </a:endParaRPr>
          </a:p>
        </p:txBody>
      </p:sp>
      <p:pic>
        <p:nvPicPr>
          <p:cNvPr id="4" name="Espace réservé du contenu 3" descr="207.JPG"/>
          <p:cNvPicPr>
            <a:picLocks noGrp="1" noChangeAspect="1"/>
          </p:cNvPicPr>
          <p:nvPr>
            <p:ph idx="1"/>
          </p:nvPr>
        </p:nvPicPr>
        <p:blipFill>
          <a:blip r:embed="rId2" cstate="print"/>
          <a:srcRect l="6879" t="9452" r="8025"/>
          <a:stretch>
            <a:fillRect/>
          </a:stretch>
        </p:blipFill>
        <p:spPr>
          <a:xfrm>
            <a:off x="272540" y="1"/>
            <a:ext cx="8604249" cy="6107717"/>
          </a:xfrm>
        </p:spPr>
      </p:pic>
    </p:spTree>
  </p:cSld>
  <p:clrMapOvr>
    <a:masterClrMapping/>
  </p:clrMapOvr>
  <p:transition spd="slow" advClick="0" advTm="6000">
    <p:split/>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00B0F0"/>
                </a:solidFill>
              </a:rPr>
              <a:t>17 heures, apéro de bienvenue</a:t>
            </a:r>
            <a:endParaRPr lang="fr-CH" dirty="0">
              <a:solidFill>
                <a:srgbClr val="00B0F0"/>
              </a:solidFill>
            </a:endParaRPr>
          </a:p>
        </p:txBody>
      </p:sp>
      <p:pic>
        <p:nvPicPr>
          <p:cNvPr id="4" name="Espace réservé du contenu 3" descr="190.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strips dir="l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612576" y="6093296"/>
            <a:ext cx="10369152" cy="764704"/>
          </a:xfrm>
        </p:spPr>
        <p:txBody>
          <a:bodyPr/>
          <a:lstStyle/>
          <a:p>
            <a:pPr algn="ctr"/>
            <a:r>
              <a:rPr lang="fr-FR" sz="3700" dirty="0" smtClean="0"/>
              <a:t>Pour les hautes instances communales</a:t>
            </a:r>
            <a:endParaRPr lang="fr-CH" sz="3700" dirty="0"/>
          </a:p>
        </p:txBody>
      </p:sp>
      <p:pic>
        <p:nvPicPr>
          <p:cNvPr id="4" name="Espace réservé du contenu 3" descr="189.JPG"/>
          <p:cNvPicPr>
            <a:picLocks noGrp="1" noChangeAspect="1"/>
          </p:cNvPicPr>
          <p:nvPr>
            <p:ph idx="1"/>
          </p:nvPr>
        </p:nvPicPr>
        <p:blipFill>
          <a:blip r:embed="rId2" cstate="print"/>
          <a:srcRect l="18343" t="18904"/>
          <a:stretch>
            <a:fillRect/>
          </a:stretch>
        </p:blipFill>
        <p:spPr>
          <a:xfrm>
            <a:off x="0" y="28828"/>
            <a:ext cx="9128331" cy="6047756"/>
          </a:xfrm>
        </p:spPr>
      </p:pic>
    </p:spTree>
  </p:cSld>
  <p:clrMapOvr>
    <a:masterClrMapping/>
  </p:clrMapOvr>
  <p:transition spd="slow" advClick="0" advTm="6000">
    <p:split orient="vert" dir="in"/>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2"/>
                </a:solidFill>
              </a:rPr>
              <a:t>Dans 1/100 de secondes un carreau</a:t>
            </a:r>
            <a:endParaRPr lang="fr-CH" dirty="0">
              <a:solidFill>
                <a:schemeClr val="accent2"/>
              </a:solidFill>
            </a:endParaRPr>
          </a:p>
        </p:txBody>
      </p:sp>
      <p:pic>
        <p:nvPicPr>
          <p:cNvPr id="4" name="Espace réservé du contenu 3" descr="185.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circl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3"/>
                </a:solidFill>
              </a:rPr>
              <a:t>Étonnante alignée de boules</a:t>
            </a:r>
            <a:endParaRPr lang="fr-CH" dirty="0">
              <a:solidFill>
                <a:schemeClr val="accent3"/>
              </a:solidFill>
            </a:endParaRPr>
          </a:p>
        </p:txBody>
      </p:sp>
      <p:pic>
        <p:nvPicPr>
          <p:cNvPr id="4" name="Espace réservé du contenu 3" descr="198.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plus/>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1"/>
                </a:solidFill>
              </a:rPr>
              <a:t>Problème, un petit coup de mètre</a:t>
            </a:r>
            <a:endParaRPr lang="fr-CH" dirty="0">
              <a:solidFill>
                <a:schemeClr val="accent1"/>
              </a:solidFill>
            </a:endParaRPr>
          </a:p>
        </p:txBody>
      </p:sp>
      <p:pic>
        <p:nvPicPr>
          <p:cNvPr id="4" name="Espace réservé du contenu 3" descr="197.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newsflash/>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2">
                    <a:lumMod val="60000"/>
                    <a:lumOff val="40000"/>
                  </a:schemeClr>
                </a:solidFill>
              </a:rPr>
              <a:t>Joli tir, cependant faute de pied</a:t>
            </a:r>
            <a:endParaRPr lang="fr-CH" dirty="0">
              <a:solidFill>
                <a:schemeClr val="accent2">
                  <a:lumMod val="60000"/>
                  <a:lumOff val="40000"/>
                </a:schemeClr>
              </a:solidFill>
            </a:endParaRPr>
          </a:p>
        </p:txBody>
      </p:sp>
      <p:pic>
        <p:nvPicPr>
          <p:cNvPr id="4" name="Espace réservé du contenu 3" descr="138.JPG"/>
          <p:cNvPicPr>
            <a:picLocks noGrp="1" noChangeAspect="1"/>
          </p:cNvPicPr>
          <p:nvPr>
            <p:ph idx="1"/>
          </p:nvPr>
        </p:nvPicPr>
        <p:blipFill>
          <a:blip r:embed="rId2" cstate="print"/>
          <a:srcRect t="3437" b="18904"/>
          <a:stretch>
            <a:fillRect/>
          </a:stretch>
        </p:blipFill>
        <p:spPr>
          <a:xfrm>
            <a:off x="2196000" y="-4"/>
            <a:ext cx="5195121" cy="6051785"/>
          </a:xfrm>
        </p:spPr>
      </p:pic>
    </p:spTree>
  </p:cSld>
  <p:clrMapOvr>
    <a:masterClrMapping/>
  </p:clrMapOvr>
  <p:transition spd="slow" advClick="0" advTm="6000">
    <p:push/>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612576" y="6093296"/>
            <a:ext cx="10513168" cy="764704"/>
          </a:xfrm>
        </p:spPr>
        <p:txBody>
          <a:bodyPr/>
          <a:lstStyle/>
          <a:p>
            <a:pPr algn="ctr"/>
            <a:r>
              <a:rPr lang="fr-FR" sz="3300" dirty="0" smtClean="0"/>
              <a:t>Aucune gêne avec une casquette et capuchon </a:t>
            </a:r>
            <a:endParaRPr lang="fr-CH" sz="3300" dirty="0"/>
          </a:p>
        </p:txBody>
      </p:sp>
      <p:pic>
        <p:nvPicPr>
          <p:cNvPr id="4" name="Espace réservé du contenu 3" descr="139.JPG"/>
          <p:cNvPicPr>
            <a:picLocks noGrp="1" noChangeAspect="1"/>
          </p:cNvPicPr>
          <p:nvPr>
            <p:ph idx="1"/>
          </p:nvPr>
        </p:nvPicPr>
        <p:blipFill>
          <a:blip r:embed="rId2" cstate="print"/>
          <a:srcRect t="14608"/>
          <a:stretch>
            <a:fillRect/>
          </a:stretch>
        </p:blipFill>
        <p:spPr>
          <a:xfrm>
            <a:off x="2376000" y="0"/>
            <a:ext cx="4748229" cy="6081913"/>
          </a:xfrm>
        </p:spPr>
      </p:pic>
    </p:spTree>
  </p:cSld>
  <p:clrMapOvr>
    <a:masterClrMapping/>
  </p:clrMapOvr>
  <p:transition spd="slow" advClick="0" advTm="6000">
    <p:blinds/>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4"/>
                </a:solidFill>
              </a:rPr>
              <a:t>Superbe extension de </a:t>
            </a:r>
            <a:r>
              <a:rPr lang="fr-FR" dirty="0" err="1" smtClean="0">
                <a:solidFill>
                  <a:schemeClr val="accent4"/>
                </a:solidFill>
              </a:rPr>
              <a:t>Raffaele</a:t>
            </a:r>
            <a:endParaRPr lang="fr-CH" dirty="0">
              <a:solidFill>
                <a:schemeClr val="accent4"/>
              </a:solidFill>
            </a:endParaRPr>
          </a:p>
        </p:txBody>
      </p:sp>
      <p:pic>
        <p:nvPicPr>
          <p:cNvPr id="4" name="Espace réservé du contenu 3" descr="142.JPG"/>
          <p:cNvPicPr>
            <a:picLocks noGrp="1" noChangeAspect="1"/>
          </p:cNvPicPr>
          <p:nvPr>
            <p:ph idx="1"/>
          </p:nvPr>
        </p:nvPicPr>
        <p:blipFill>
          <a:blip r:embed="rId2" cstate="print"/>
          <a:srcRect t="18045"/>
          <a:stretch>
            <a:fillRect/>
          </a:stretch>
        </p:blipFill>
        <p:spPr>
          <a:xfrm>
            <a:off x="2160000" y="0"/>
            <a:ext cx="4971675" cy="6111806"/>
          </a:xfrm>
        </p:spPr>
      </p:pic>
    </p:spTree>
  </p:cSld>
  <p:clrMapOvr>
    <a:masterClrMapping/>
  </p:clrMapOvr>
  <p:transition spd="slow" advClick="0" advTm="6000">
    <p:checker dir="vert"/>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1"/>
                </a:solidFill>
              </a:rPr>
              <a:t>Ancien membre de l’amicale</a:t>
            </a:r>
            <a:endParaRPr lang="fr-CH" dirty="0">
              <a:solidFill>
                <a:schemeClr val="accent1"/>
              </a:solidFill>
            </a:endParaRPr>
          </a:p>
        </p:txBody>
      </p:sp>
      <p:pic>
        <p:nvPicPr>
          <p:cNvPr id="4" name="Espace réservé du contenu 3" descr="152.JPG"/>
          <p:cNvPicPr>
            <a:picLocks noGrp="1" noChangeAspect="1"/>
          </p:cNvPicPr>
          <p:nvPr>
            <p:ph idx="1"/>
          </p:nvPr>
        </p:nvPicPr>
        <p:blipFill>
          <a:blip r:embed="rId2" cstate="print"/>
          <a:srcRect t="17185" b="2578"/>
          <a:stretch>
            <a:fillRect/>
          </a:stretch>
        </p:blipFill>
        <p:spPr>
          <a:xfrm>
            <a:off x="2052000" y="-1"/>
            <a:ext cx="5055468" cy="6084534"/>
          </a:xfrm>
        </p:spPr>
      </p:pic>
    </p:spTree>
  </p:cSld>
  <p:clrMapOvr>
    <a:masterClrMapping/>
  </p:clrMapOvr>
  <p:transition spd="slow" advClick="0" advTm="6000">
    <p:randomBa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La mode est </a:t>
            </a:r>
            <a:r>
              <a:rPr lang="fr-FR" smtClean="0">
                <a:solidFill>
                  <a:srgbClr val="FFFF00"/>
                </a:solidFill>
              </a:rPr>
              <a:t>aux couvre-chefs</a:t>
            </a:r>
            <a:endParaRPr lang="fr-CH" dirty="0">
              <a:solidFill>
                <a:srgbClr val="FFFF00"/>
              </a:solidFill>
            </a:endParaRPr>
          </a:p>
        </p:txBody>
      </p:sp>
      <p:pic>
        <p:nvPicPr>
          <p:cNvPr id="4" name="Espace réservé du contenu 3" descr="157.JPG"/>
          <p:cNvPicPr>
            <a:picLocks noGrp="1" noChangeAspect="1"/>
          </p:cNvPicPr>
          <p:nvPr>
            <p:ph idx="1"/>
          </p:nvPr>
        </p:nvPicPr>
        <p:blipFill>
          <a:blip r:embed="rId2" cstate="print"/>
          <a:srcRect t="1719" b="12030"/>
          <a:stretch>
            <a:fillRect/>
          </a:stretch>
        </p:blipFill>
        <p:spPr>
          <a:xfrm>
            <a:off x="2124000" y="1"/>
            <a:ext cx="4720298" cy="6106959"/>
          </a:xfrm>
        </p:spPr>
      </p:pic>
    </p:spTree>
  </p:cSld>
  <p:clrMapOvr>
    <a:masterClrMapping/>
  </p:clrMapOvr>
  <p:transition spd="slow" advClick="0" advTm="6000">
    <p:dissolv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tx2">
                    <a:lumMod val="75000"/>
                  </a:schemeClr>
                </a:solidFill>
              </a:rPr>
              <a:t>Position et style surprenant</a:t>
            </a:r>
            <a:endParaRPr lang="fr-CH" dirty="0">
              <a:solidFill>
                <a:schemeClr val="tx2">
                  <a:lumMod val="75000"/>
                </a:schemeClr>
              </a:solidFill>
            </a:endParaRPr>
          </a:p>
        </p:txBody>
      </p:sp>
      <p:pic>
        <p:nvPicPr>
          <p:cNvPr id="5" name="Espace réservé du contenu 4" descr="203.JPG"/>
          <p:cNvPicPr>
            <a:picLocks noGrp="1" noChangeAspect="1"/>
          </p:cNvPicPr>
          <p:nvPr>
            <p:ph idx="1"/>
          </p:nvPr>
        </p:nvPicPr>
        <p:blipFill>
          <a:blip r:embed="rId3" cstate="print"/>
          <a:srcRect t="10311"/>
          <a:stretch>
            <a:fillRect/>
          </a:stretch>
        </p:blipFill>
        <p:spPr>
          <a:xfrm>
            <a:off x="2448000" y="1"/>
            <a:ext cx="4552714" cy="6124927"/>
          </a:xfrm>
        </p:spPr>
      </p:pic>
    </p:spTree>
  </p:cSld>
  <p:clrMapOvr>
    <a:masterClrMapping/>
  </p:clrMapOvr>
  <p:transition spd="slow" advClick="0" advTm="6000">
    <p:wedg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Tout en souplesse</a:t>
            </a:r>
            <a:endParaRPr lang="fr-CH" dirty="0"/>
          </a:p>
        </p:txBody>
      </p:sp>
      <p:pic>
        <p:nvPicPr>
          <p:cNvPr id="4" name="Espace réservé du contenu 3" descr="183.JPG"/>
          <p:cNvPicPr>
            <a:picLocks noGrp="1" noChangeAspect="1"/>
          </p:cNvPicPr>
          <p:nvPr>
            <p:ph idx="1"/>
          </p:nvPr>
        </p:nvPicPr>
        <p:blipFill>
          <a:blip r:embed="rId2" cstate="print"/>
          <a:srcRect t="12889" b="1719"/>
          <a:stretch>
            <a:fillRect/>
          </a:stretch>
        </p:blipFill>
        <p:spPr>
          <a:xfrm>
            <a:off x="2304000" y="0"/>
            <a:ext cx="4748229" cy="6081913"/>
          </a:xfrm>
        </p:spPr>
      </p:pic>
    </p:spTree>
  </p:cSld>
  <p:clrMapOvr>
    <a:masterClrMapping/>
  </p:clrMapOvr>
  <p:transition spd="slow" advClick="0" advTm="6000">
    <p:wedg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433048" cy="764704"/>
          </a:xfrm>
        </p:spPr>
        <p:txBody>
          <a:bodyPr/>
          <a:lstStyle/>
          <a:p>
            <a:pPr algn="ctr"/>
            <a:r>
              <a:rPr lang="fr-FR" sz="3800" dirty="0" smtClean="0">
                <a:solidFill>
                  <a:schemeClr val="accent2">
                    <a:lumMod val="60000"/>
                    <a:lumOff val="40000"/>
                  </a:schemeClr>
                </a:solidFill>
              </a:rPr>
              <a:t>Raide comme un piquet, mais efficace</a:t>
            </a:r>
            <a:endParaRPr lang="fr-CH" sz="3800" dirty="0">
              <a:solidFill>
                <a:schemeClr val="accent2">
                  <a:lumMod val="60000"/>
                  <a:lumOff val="40000"/>
                </a:schemeClr>
              </a:solidFill>
            </a:endParaRPr>
          </a:p>
        </p:txBody>
      </p:sp>
      <p:pic>
        <p:nvPicPr>
          <p:cNvPr id="4" name="Espace réservé du contenu 3" descr="194.JPG"/>
          <p:cNvPicPr>
            <a:picLocks noGrp="1" noChangeAspect="1"/>
          </p:cNvPicPr>
          <p:nvPr>
            <p:ph idx="1"/>
          </p:nvPr>
        </p:nvPicPr>
        <p:blipFill>
          <a:blip r:embed="rId2" cstate="print"/>
          <a:stretch>
            <a:fillRect/>
          </a:stretch>
        </p:blipFill>
        <p:spPr>
          <a:xfrm>
            <a:off x="2555776" y="0"/>
            <a:ext cx="4049960" cy="6074942"/>
          </a:xfrm>
        </p:spPr>
      </p:pic>
    </p:spTree>
  </p:cSld>
  <p:clrMapOvr>
    <a:masterClrMapping/>
  </p:clrMapOvr>
  <p:transition spd="slow" advClick="0" advTm="6000">
    <p:pull dir="ld"/>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Un champion du tir</a:t>
            </a:r>
            <a:endParaRPr lang="fr-CH" dirty="0">
              <a:solidFill>
                <a:srgbClr val="FFFF00"/>
              </a:solidFill>
            </a:endParaRPr>
          </a:p>
        </p:txBody>
      </p:sp>
      <p:pic>
        <p:nvPicPr>
          <p:cNvPr id="4" name="Espace réservé du contenu 3" descr="196.JPG"/>
          <p:cNvPicPr>
            <a:picLocks noGrp="1" noChangeAspect="1"/>
          </p:cNvPicPr>
          <p:nvPr>
            <p:ph idx="1"/>
          </p:nvPr>
        </p:nvPicPr>
        <p:blipFill>
          <a:blip r:embed="rId2" cstate="print"/>
          <a:srcRect t="10311" b="13748"/>
          <a:stretch>
            <a:fillRect/>
          </a:stretch>
        </p:blipFill>
        <p:spPr>
          <a:xfrm>
            <a:off x="2124000" y="72000"/>
            <a:ext cx="5250983" cy="5981476"/>
          </a:xfrm>
        </p:spPr>
      </p:pic>
    </p:spTree>
  </p:cSld>
  <p:clrMapOvr>
    <a:masterClrMapping/>
  </p:clrMapOvr>
  <p:transition spd="slow" advClick="0" advTm="6000">
    <p:zoom/>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6">
                    <a:lumMod val="60000"/>
                    <a:lumOff val="40000"/>
                  </a:schemeClr>
                </a:solidFill>
              </a:rPr>
              <a:t>Couché de soleil sur Soyhières </a:t>
            </a:r>
            <a:endParaRPr lang="fr-CH" dirty="0">
              <a:solidFill>
                <a:schemeClr val="accent6">
                  <a:lumMod val="60000"/>
                  <a:lumOff val="40000"/>
                </a:schemeClr>
              </a:solidFill>
            </a:endParaRPr>
          </a:p>
        </p:txBody>
      </p:sp>
      <p:pic>
        <p:nvPicPr>
          <p:cNvPr id="4" name="Espace réservé du contenu 3" descr="214.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wheel spokes="3"/>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505056" cy="764704"/>
          </a:xfrm>
        </p:spPr>
        <p:txBody>
          <a:bodyPr/>
          <a:lstStyle/>
          <a:p>
            <a:pPr algn="ctr"/>
            <a:r>
              <a:rPr lang="fr-FR" dirty="0" smtClean="0">
                <a:solidFill>
                  <a:srgbClr val="00B0F0"/>
                </a:solidFill>
              </a:rPr>
              <a:t>Georges explique son match perdu</a:t>
            </a:r>
            <a:endParaRPr lang="fr-CH" dirty="0">
              <a:solidFill>
                <a:srgbClr val="00B0F0"/>
              </a:solidFill>
            </a:endParaRPr>
          </a:p>
        </p:txBody>
      </p:sp>
      <p:pic>
        <p:nvPicPr>
          <p:cNvPr id="4" name="Espace réservé du contenu 3" descr="217.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6000">
    <p:split dir="in"/>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6093296"/>
            <a:ext cx="9505056" cy="764704"/>
          </a:xfrm>
        </p:spPr>
        <p:txBody>
          <a:bodyPr/>
          <a:lstStyle/>
          <a:p>
            <a:pPr algn="ctr"/>
            <a:r>
              <a:rPr lang="fr-FR" sz="3900" dirty="0" smtClean="0">
                <a:solidFill>
                  <a:schemeClr val="accent2">
                    <a:lumMod val="60000"/>
                    <a:lumOff val="40000"/>
                  </a:schemeClr>
                </a:solidFill>
              </a:rPr>
              <a:t>Père et fils Buchs entourant Michel</a:t>
            </a:r>
            <a:endParaRPr lang="fr-CH" sz="3900" dirty="0">
              <a:solidFill>
                <a:schemeClr val="accent2">
                  <a:lumMod val="60000"/>
                  <a:lumOff val="40000"/>
                </a:schemeClr>
              </a:solidFill>
            </a:endParaRPr>
          </a:p>
        </p:txBody>
      </p:sp>
      <p:pic>
        <p:nvPicPr>
          <p:cNvPr id="4" name="Espace réservé du contenu 3" descr="231.JPG"/>
          <p:cNvPicPr>
            <a:picLocks noGrp="1" noChangeAspect="1"/>
          </p:cNvPicPr>
          <p:nvPr>
            <p:ph idx="1"/>
          </p:nvPr>
        </p:nvPicPr>
        <p:blipFill>
          <a:blip r:embed="rId2" cstate="print"/>
          <a:srcRect t="7733" b="12030"/>
          <a:stretch>
            <a:fillRect/>
          </a:stretch>
        </p:blipFill>
        <p:spPr>
          <a:xfrm>
            <a:off x="2088000" y="0"/>
            <a:ext cx="5055468" cy="6084534"/>
          </a:xfrm>
        </p:spPr>
      </p:pic>
    </p:spTree>
  </p:cSld>
  <p:clrMapOvr>
    <a:masterClrMapping/>
  </p:clrMapOvr>
  <p:transition spd="slow" advClick="0" advTm="6000">
    <p:split orient="vert"/>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Les Buchs passe en ¼ </a:t>
            </a:r>
            <a:endParaRPr lang="fr-CH" dirty="0"/>
          </a:p>
        </p:txBody>
      </p:sp>
      <p:pic>
        <p:nvPicPr>
          <p:cNvPr id="4" name="Espace réservé du contenu 3" descr="210.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6000">
    <p:strips dir="ld"/>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Puis en ½ finale</a:t>
            </a:r>
            <a:endParaRPr lang="fr-CH" dirty="0">
              <a:solidFill>
                <a:srgbClr val="FFC000"/>
              </a:solidFill>
            </a:endParaRPr>
          </a:p>
        </p:txBody>
      </p:sp>
      <p:pic>
        <p:nvPicPr>
          <p:cNvPr id="4" name="Espace réservé du contenu 3" descr="224.JPG"/>
          <p:cNvPicPr>
            <a:picLocks noGrp="1" noChangeAspect="1"/>
          </p:cNvPicPr>
          <p:nvPr>
            <p:ph idx="1"/>
          </p:nvPr>
        </p:nvPicPr>
        <p:blipFill>
          <a:blip r:embed="rId3" cstate="print"/>
          <a:stretch>
            <a:fillRect/>
          </a:stretch>
        </p:blipFill>
        <p:spPr>
          <a:xfrm>
            <a:off x="-25187" y="0"/>
            <a:ext cx="9169187" cy="6116838"/>
          </a:xfrm>
        </p:spPr>
      </p:pic>
      <p:pic>
        <p:nvPicPr>
          <p:cNvPr id="5" name="Musica instrumental..m4a">
            <a:hlinkClick r:id="" action="ppaction://media"/>
          </p:cNvPr>
          <p:cNvPicPr>
            <a:picLocks noRot="1" noChangeAspect="1"/>
          </p:cNvPicPr>
          <p:nvPr>
            <a:audioFile r:link="rId1"/>
          </p:nvPr>
        </p:nvPicPr>
        <p:blipFill>
          <a:blip r:embed="rId4" cstate="print"/>
          <a:stretch>
            <a:fillRect/>
          </a:stretch>
        </p:blipFill>
        <p:spPr>
          <a:xfrm>
            <a:off x="4419600" y="3276600"/>
            <a:ext cx="304800" cy="304800"/>
          </a:xfrm>
          <a:prstGeom prst="rect">
            <a:avLst/>
          </a:prstGeom>
        </p:spPr>
      </p:pic>
    </p:spTree>
  </p:cSld>
  <p:clrMapOvr>
    <a:masterClrMapping/>
  </p:clrMapOvr>
  <p:transition spd="slow" advClick="0" advTm="6000">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Un autre ¼ finale</a:t>
            </a:r>
            <a:endParaRPr lang="fr-CH" dirty="0"/>
          </a:p>
        </p:txBody>
      </p:sp>
      <p:pic>
        <p:nvPicPr>
          <p:cNvPr id="4" name="Espace réservé du contenu 3" descr="225.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circle/>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24544" y="6093296"/>
            <a:ext cx="9793088" cy="764704"/>
          </a:xfrm>
        </p:spPr>
        <p:txBody>
          <a:bodyPr/>
          <a:lstStyle/>
          <a:p>
            <a:pPr algn="ctr"/>
            <a:r>
              <a:rPr lang="fr-FR" sz="3600" dirty="0" smtClean="0">
                <a:solidFill>
                  <a:srgbClr val="92D050"/>
                </a:solidFill>
              </a:rPr>
              <a:t>A gauche les vainqueurs d’une ½ finale</a:t>
            </a:r>
            <a:endParaRPr lang="fr-CH" sz="3600" dirty="0">
              <a:solidFill>
                <a:srgbClr val="92D050"/>
              </a:solidFill>
            </a:endParaRPr>
          </a:p>
        </p:txBody>
      </p:sp>
      <p:pic>
        <p:nvPicPr>
          <p:cNvPr id="4" name="Espace réservé du contenu 3" descr="223.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plus/>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Dernière partie de la journée</a:t>
            </a:r>
            <a:endParaRPr lang="fr-CH" dirty="0">
              <a:solidFill>
                <a:srgbClr val="FFFF00"/>
              </a:solidFill>
            </a:endParaRPr>
          </a:p>
        </p:txBody>
      </p:sp>
      <p:pic>
        <p:nvPicPr>
          <p:cNvPr id="4" name="Espace réservé du contenu 3" descr="222.JPG"/>
          <p:cNvPicPr>
            <a:picLocks noGrp="1" noChangeAspect="1"/>
          </p:cNvPicPr>
          <p:nvPr>
            <p:ph idx="1"/>
          </p:nvPr>
        </p:nvPicPr>
        <p:blipFill>
          <a:blip r:embed="rId3" cstate="print"/>
          <a:stretch>
            <a:fillRect/>
          </a:stretch>
        </p:blipFill>
        <p:spPr>
          <a:xfrm>
            <a:off x="-25187" y="0"/>
            <a:ext cx="9169187" cy="6116838"/>
          </a:xfrm>
        </p:spPr>
      </p:pic>
    </p:spTree>
  </p:cSld>
  <p:clrMapOvr>
    <a:masterClrMapping/>
  </p:clrMapOvr>
  <p:transition spd="slow" advClick="0" advTm="5000">
    <p:newsflash/>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Pointeur des perdants…</a:t>
            </a:r>
            <a:endParaRPr lang="fr-CH" dirty="0"/>
          </a:p>
        </p:txBody>
      </p:sp>
      <p:pic>
        <p:nvPicPr>
          <p:cNvPr id="4" name="Espace réservé du contenu 3" descr="229.JPG"/>
          <p:cNvPicPr>
            <a:picLocks noGrp="1" noChangeAspect="1"/>
          </p:cNvPicPr>
          <p:nvPr>
            <p:ph idx="1"/>
          </p:nvPr>
        </p:nvPicPr>
        <p:blipFill>
          <a:blip r:embed="rId2" cstate="print"/>
          <a:srcRect b="12889"/>
          <a:stretch>
            <a:fillRect/>
          </a:stretch>
        </p:blipFill>
        <p:spPr>
          <a:xfrm>
            <a:off x="2304000" y="-1"/>
            <a:ext cx="4664437" cy="6094859"/>
          </a:xfrm>
        </p:spPr>
      </p:pic>
    </p:spTree>
  </p:cSld>
  <p:clrMapOvr>
    <a:masterClrMapping/>
  </p:clrMapOvr>
  <p:transition spd="slow" advClick="0" advTm="5000">
    <p:push dir="d"/>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5"/>
            <a:ext cx="9144000" cy="779998"/>
          </a:xfrm>
        </p:spPr>
        <p:txBody>
          <a:bodyPr/>
          <a:lstStyle/>
          <a:p>
            <a:pPr algn="ctr"/>
            <a:r>
              <a:rPr lang="fr-FR" dirty="0" smtClean="0">
                <a:solidFill>
                  <a:schemeClr val="accent2">
                    <a:lumMod val="40000"/>
                    <a:lumOff val="60000"/>
                  </a:schemeClr>
                </a:solidFill>
              </a:rPr>
              <a:t>Et pointeur des gagnants</a:t>
            </a:r>
            <a:endParaRPr lang="fr-CH" dirty="0">
              <a:solidFill>
                <a:schemeClr val="accent2">
                  <a:lumMod val="40000"/>
                  <a:lumOff val="60000"/>
                </a:schemeClr>
              </a:solidFill>
            </a:endParaRPr>
          </a:p>
        </p:txBody>
      </p:sp>
      <p:pic>
        <p:nvPicPr>
          <p:cNvPr id="4" name="Espace réservé du contenu 3" descr="230.JPG"/>
          <p:cNvPicPr>
            <a:picLocks noGrp="1" noChangeAspect="1"/>
          </p:cNvPicPr>
          <p:nvPr>
            <p:ph idx="1"/>
          </p:nvPr>
        </p:nvPicPr>
        <p:blipFill>
          <a:blip r:embed="rId2" cstate="print"/>
          <a:srcRect t="7733"/>
          <a:stretch>
            <a:fillRect/>
          </a:stretch>
        </p:blipFill>
        <p:spPr>
          <a:xfrm>
            <a:off x="2340000" y="0"/>
            <a:ext cx="4413060" cy="6107699"/>
          </a:xfrm>
        </p:spPr>
      </p:pic>
    </p:spTree>
  </p:cSld>
  <p:clrMapOvr>
    <a:masterClrMapping/>
  </p:clrMapOvr>
  <p:transition spd="slow" advClick="0" advTm="5000">
    <p:cove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0568" y="6093296"/>
            <a:ext cx="10225136" cy="764704"/>
          </a:xfrm>
        </p:spPr>
        <p:txBody>
          <a:bodyPr/>
          <a:lstStyle/>
          <a:p>
            <a:pPr algn="ctr"/>
            <a:r>
              <a:rPr lang="fr-FR" sz="3700" dirty="0" smtClean="0">
                <a:solidFill>
                  <a:srgbClr val="FFC000"/>
                </a:solidFill>
              </a:rPr>
              <a:t>Finale suivie par un public passionné</a:t>
            </a:r>
            <a:endParaRPr lang="fr-CH" sz="3700" dirty="0">
              <a:solidFill>
                <a:srgbClr val="FFC000"/>
              </a:solidFill>
            </a:endParaRPr>
          </a:p>
        </p:txBody>
      </p:sp>
      <p:pic>
        <p:nvPicPr>
          <p:cNvPr id="4" name="Espace réservé du contenu 3" descr="227.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checke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92D050"/>
                </a:solidFill>
              </a:rPr>
              <a:t>Mais frigorifié</a:t>
            </a:r>
            <a:endParaRPr lang="fr-CH" dirty="0">
              <a:solidFill>
                <a:srgbClr val="92D050"/>
              </a:solidFill>
            </a:endParaRPr>
          </a:p>
        </p:txBody>
      </p:sp>
      <p:pic>
        <p:nvPicPr>
          <p:cNvPr id="4" name="Espace réservé du contenu 3" descr="226.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5000">
    <p:cover dir="rd"/>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t>Les finalistes du tournoi</a:t>
            </a:r>
            <a:endParaRPr lang="fr-CH" dirty="0"/>
          </a:p>
        </p:txBody>
      </p:sp>
      <p:pic>
        <p:nvPicPr>
          <p:cNvPr id="4" name="Espace réservé du contenu 3" descr="233.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comb dir="vert"/>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24544" y="6093296"/>
            <a:ext cx="9721080" cy="764704"/>
          </a:xfrm>
        </p:spPr>
        <p:txBody>
          <a:bodyPr/>
          <a:lstStyle/>
          <a:p>
            <a:pPr algn="ctr"/>
            <a:r>
              <a:rPr lang="fr-FR" sz="3900" dirty="0" smtClean="0">
                <a:solidFill>
                  <a:schemeClr val="accent3">
                    <a:lumMod val="60000"/>
                    <a:lumOff val="40000"/>
                  </a:schemeClr>
                </a:solidFill>
              </a:rPr>
              <a:t>Montres pour les vainqueurs du jour</a:t>
            </a:r>
            <a:endParaRPr lang="fr-CH" sz="3900" dirty="0">
              <a:solidFill>
                <a:schemeClr val="accent3">
                  <a:lumMod val="60000"/>
                  <a:lumOff val="40000"/>
                </a:schemeClr>
              </a:solidFill>
            </a:endParaRPr>
          </a:p>
        </p:txBody>
      </p:sp>
      <p:pic>
        <p:nvPicPr>
          <p:cNvPr id="4" name="Espace réservé du contenu 3" descr="234.JPG"/>
          <p:cNvPicPr>
            <a:picLocks noGrp="1" noChangeAspect="1"/>
          </p:cNvPicPr>
          <p:nvPr>
            <p:ph idx="1"/>
          </p:nvPr>
        </p:nvPicPr>
        <p:blipFill>
          <a:blip r:embed="rId2" cstate="print"/>
          <a:srcRect t="17185"/>
          <a:stretch>
            <a:fillRect/>
          </a:stretch>
        </p:blipFill>
        <p:spPr>
          <a:xfrm>
            <a:off x="2376000" y="0"/>
            <a:ext cx="4887883" cy="6071853"/>
          </a:xfrm>
        </p:spPr>
      </p:pic>
    </p:spTree>
  </p:cSld>
  <p:clrMapOvr>
    <a:masterClrMapping/>
  </p:clrMapOvr>
  <p:transition spd="slow" advClick="0" advTm="5000">
    <p:dissolve/>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2">
                    <a:lumMod val="60000"/>
                    <a:lumOff val="40000"/>
                  </a:schemeClr>
                </a:solidFill>
              </a:rPr>
              <a:t>Derniers verres de la soirée…</a:t>
            </a:r>
            <a:endParaRPr lang="fr-CH" dirty="0">
              <a:solidFill>
                <a:schemeClr val="accent2">
                  <a:lumMod val="60000"/>
                  <a:lumOff val="40000"/>
                </a:schemeClr>
              </a:solidFill>
            </a:endParaRPr>
          </a:p>
        </p:txBody>
      </p:sp>
      <p:pic>
        <p:nvPicPr>
          <p:cNvPr id="4" name="Espace réservé du contenu 3" descr="235.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wedge/>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chemeClr val="accent1">
                    <a:lumMod val="60000"/>
                    <a:lumOff val="40000"/>
                  </a:schemeClr>
                </a:solidFill>
              </a:rPr>
              <a:t>Pour refaire le monde </a:t>
            </a:r>
            <a:endParaRPr lang="fr-CH" dirty="0">
              <a:solidFill>
                <a:schemeClr val="accent1">
                  <a:lumMod val="60000"/>
                  <a:lumOff val="40000"/>
                </a:schemeClr>
              </a:solidFill>
            </a:endParaRPr>
          </a:p>
        </p:txBody>
      </p:sp>
      <p:pic>
        <p:nvPicPr>
          <p:cNvPr id="4" name="Espace réservé du contenu 3" descr="236.JPG"/>
          <p:cNvPicPr>
            <a:picLocks noGrp="1" noChangeAspect="1"/>
          </p:cNvPicPr>
          <p:nvPr>
            <p:ph idx="1"/>
          </p:nvPr>
        </p:nvPicPr>
        <p:blipFill>
          <a:blip r:embed="rId2" cstate="print"/>
          <a:stretch>
            <a:fillRect/>
          </a:stretch>
        </p:blipFill>
        <p:spPr>
          <a:xfrm>
            <a:off x="0" y="0"/>
            <a:ext cx="9169187" cy="6116838"/>
          </a:xfrm>
        </p:spPr>
      </p:pic>
    </p:spTree>
  </p:cSld>
  <p:clrMapOvr>
    <a:masterClrMapping/>
  </p:clrMapOvr>
  <p:transition spd="slow" advClick="0" advTm="5000">
    <p:pull dir="ld"/>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FF00"/>
                </a:solidFill>
              </a:rPr>
              <a:t>Rien à pomper sans ces deux chefs</a:t>
            </a:r>
            <a:endParaRPr lang="fr-CH" dirty="0">
              <a:solidFill>
                <a:srgbClr val="FFFF00"/>
              </a:solidFill>
            </a:endParaRPr>
          </a:p>
        </p:txBody>
      </p:sp>
      <p:pic>
        <p:nvPicPr>
          <p:cNvPr id="4" name="Espace réservé du contenu 3" descr="237.JPG"/>
          <p:cNvPicPr>
            <a:picLocks noGrp="1" noChangeAspect="1"/>
          </p:cNvPicPr>
          <p:nvPr>
            <p:ph idx="1"/>
          </p:nvPr>
        </p:nvPicPr>
        <p:blipFill>
          <a:blip r:embed="rId2" cstate="print"/>
          <a:srcRect l="14904" t="8593" b="5156"/>
          <a:stretch>
            <a:fillRect/>
          </a:stretch>
        </p:blipFill>
        <p:spPr>
          <a:xfrm>
            <a:off x="36000" y="0"/>
            <a:ext cx="9031714" cy="6106959"/>
          </a:xfrm>
        </p:spPr>
      </p:pic>
    </p:spTree>
  </p:cSld>
  <p:clrMapOvr>
    <a:masterClrMapping/>
  </p:clrMapOvr>
  <p:transition spd="slow" advClick="0" advTm="5000">
    <p:zoom/>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24544" y="6093296"/>
            <a:ext cx="9865096" cy="764704"/>
          </a:xfrm>
        </p:spPr>
        <p:txBody>
          <a:bodyPr/>
          <a:lstStyle/>
          <a:p>
            <a:pPr algn="ctr"/>
            <a:r>
              <a:rPr lang="fr-FR" dirty="0" smtClean="0">
                <a:solidFill>
                  <a:schemeClr val="accent4">
                    <a:lumMod val="60000"/>
                    <a:lumOff val="40000"/>
                  </a:schemeClr>
                </a:solidFill>
              </a:rPr>
              <a:t>N’oubliez pas avant de se coucher…</a:t>
            </a:r>
            <a:endParaRPr lang="fr-CH" dirty="0">
              <a:solidFill>
                <a:schemeClr val="accent4">
                  <a:lumMod val="60000"/>
                  <a:lumOff val="40000"/>
                </a:schemeClr>
              </a:solidFill>
            </a:endParaRPr>
          </a:p>
        </p:txBody>
      </p:sp>
      <p:pic>
        <p:nvPicPr>
          <p:cNvPr id="4" name="Espace réservé du contenu 3" descr="064.JPG"/>
          <p:cNvPicPr>
            <a:picLocks noGrp="1" noChangeAspect="1"/>
          </p:cNvPicPr>
          <p:nvPr>
            <p:ph idx="1"/>
          </p:nvPr>
        </p:nvPicPr>
        <p:blipFill>
          <a:blip r:embed="rId2" cstate="print"/>
          <a:stretch>
            <a:fillRect/>
          </a:stretch>
        </p:blipFill>
        <p:spPr>
          <a:xfrm>
            <a:off x="107504" y="72001"/>
            <a:ext cx="9269821" cy="6021296"/>
          </a:xfrm>
        </p:spPr>
      </p:pic>
    </p:spTree>
  </p:cSld>
  <p:clrMapOvr>
    <a:masterClrMapping/>
  </p:clrMapOvr>
  <p:transition spd="slow" advClick="0" advTm="5000">
    <p:dissolve/>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dirty="0" smtClean="0">
                <a:solidFill>
                  <a:srgbClr val="FFC000"/>
                </a:solidFill>
              </a:rPr>
              <a:t>…Dimanche 11 heures…</a:t>
            </a:r>
            <a:endParaRPr lang="fr-CH" dirty="0">
              <a:solidFill>
                <a:srgbClr val="FFC000"/>
              </a:solidFill>
            </a:endParaRPr>
          </a:p>
        </p:txBody>
      </p:sp>
      <p:pic>
        <p:nvPicPr>
          <p:cNvPr id="4" name="Espace réservé du contenu 3" descr="240.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wheel spokes="8"/>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sz="3800" dirty="0" smtClean="0">
                <a:solidFill>
                  <a:srgbClr val="92D050"/>
                </a:solidFill>
              </a:rPr>
              <a:t>…Les </a:t>
            </a:r>
            <a:r>
              <a:rPr lang="fr-FR" sz="3800" dirty="0" smtClean="0">
                <a:solidFill>
                  <a:schemeClr val="accent1"/>
                </a:solidFill>
              </a:rPr>
              <a:t>poutres sont à moitié rangées…</a:t>
            </a:r>
            <a:endParaRPr lang="fr-CH" sz="3800" dirty="0">
              <a:solidFill>
                <a:schemeClr val="accent1"/>
              </a:solidFill>
            </a:endParaRPr>
          </a:p>
        </p:txBody>
      </p:sp>
      <p:pic>
        <p:nvPicPr>
          <p:cNvPr id="4" name="Espace réservé du contenu 3" descr="241.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strips dir="ld"/>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6093296"/>
            <a:ext cx="9144000" cy="764704"/>
          </a:xfrm>
        </p:spPr>
        <p:txBody>
          <a:bodyPr/>
          <a:lstStyle/>
          <a:p>
            <a:pPr algn="ctr"/>
            <a:r>
              <a:rPr lang="fr-FR" sz="3800" dirty="0" smtClean="0">
                <a:solidFill>
                  <a:schemeClr val="accent2">
                    <a:lumMod val="60000"/>
                    <a:lumOff val="40000"/>
                  </a:schemeClr>
                </a:solidFill>
              </a:rPr>
              <a:t>Mais place de parc irréprochable</a:t>
            </a:r>
            <a:endParaRPr lang="fr-CH" sz="3800" dirty="0">
              <a:solidFill>
                <a:schemeClr val="accent2">
                  <a:lumMod val="60000"/>
                  <a:lumOff val="40000"/>
                </a:schemeClr>
              </a:solidFill>
            </a:endParaRPr>
          </a:p>
        </p:txBody>
      </p:sp>
      <p:pic>
        <p:nvPicPr>
          <p:cNvPr id="4" name="Espace réservé du contenu 3" descr="238.JPG"/>
          <p:cNvPicPr>
            <a:picLocks noGrp="1" noChangeAspect="1"/>
          </p:cNvPicPr>
          <p:nvPr>
            <p:ph idx="1"/>
          </p:nvPr>
        </p:nvPicPr>
        <p:blipFill>
          <a:blip r:embed="rId2" cstate="print"/>
          <a:stretch>
            <a:fillRect/>
          </a:stretch>
        </p:blipFill>
        <p:spPr>
          <a:xfrm>
            <a:off x="-25187" y="0"/>
            <a:ext cx="9169187" cy="6116838"/>
          </a:xfrm>
        </p:spPr>
      </p:pic>
    </p:spTree>
  </p:cSld>
  <p:clrMapOvr>
    <a:masterClrMapping/>
  </p:clrMapOvr>
  <p:transition spd="slow" advClick="0" advTm="5000">
    <p:wheel spokes="1"/>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6300" dirty="0" smtClean="0">
                <a:solidFill>
                  <a:srgbClr val="FFC000"/>
                </a:solidFill>
              </a:rPr>
              <a:t>Un</a:t>
            </a:r>
            <a:r>
              <a:rPr lang="fr-FR" sz="6300" dirty="0" smtClean="0"/>
              <a:t> grand </a:t>
            </a:r>
            <a:r>
              <a:rPr lang="fr-FR" sz="6300" dirty="0" smtClean="0">
                <a:solidFill>
                  <a:srgbClr val="FFC000"/>
                </a:solidFill>
              </a:rPr>
              <a:t>merci </a:t>
            </a:r>
            <a:r>
              <a:rPr lang="fr-FR" sz="6300" dirty="0" smtClean="0"/>
              <a:t/>
            </a:r>
            <a:br>
              <a:rPr lang="fr-FR" sz="6300" dirty="0" smtClean="0"/>
            </a:br>
            <a:r>
              <a:rPr lang="fr-FR" sz="6300" dirty="0" smtClean="0"/>
              <a:t>à </a:t>
            </a:r>
            <a:r>
              <a:rPr lang="fr-FR" sz="6300" dirty="0" smtClean="0">
                <a:solidFill>
                  <a:srgbClr val="FFFF00"/>
                </a:solidFill>
              </a:rPr>
              <a:t>tous</a:t>
            </a:r>
            <a:r>
              <a:rPr lang="fr-FR" sz="6300" dirty="0" smtClean="0"/>
              <a:t> les </a:t>
            </a:r>
            <a:r>
              <a:rPr lang="fr-FR" sz="6300" dirty="0" smtClean="0">
                <a:solidFill>
                  <a:srgbClr val="FFFF00"/>
                </a:solidFill>
              </a:rPr>
              <a:t>chefs</a:t>
            </a:r>
            <a:r>
              <a:rPr lang="fr-FR" sz="6300" dirty="0" smtClean="0"/>
              <a:t/>
            </a:r>
            <a:br>
              <a:rPr lang="fr-FR" sz="6300" dirty="0" smtClean="0"/>
            </a:br>
            <a:r>
              <a:rPr lang="fr-FR" sz="6300" dirty="0" smtClean="0">
                <a:solidFill>
                  <a:srgbClr val="00B0F0"/>
                </a:solidFill>
              </a:rPr>
              <a:t>qui</a:t>
            </a:r>
            <a:r>
              <a:rPr lang="fr-FR" sz="6300" dirty="0" smtClean="0"/>
              <a:t> ont </a:t>
            </a:r>
            <a:r>
              <a:rPr lang="fr-FR" sz="6300" dirty="0" smtClean="0">
                <a:solidFill>
                  <a:srgbClr val="00B0F0"/>
                </a:solidFill>
              </a:rPr>
              <a:t>organisé</a:t>
            </a:r>
            <a:r>
              <a:rPr lang="fr-FR" sz="6300" dirty="0" smtClean="0"/>
              <a:t> ce </a:t>
            </a:r>
            <a:r>
              <a:rPr lang="fr-FR" sz="6300" dirty="0" smtClean="0">
                <a:solidFill>
                  <a:srgbClr val="FF0000"/>
                </a:solidFill>
              </a:rPr>
              <a:t>tournoi</a:t>
            </a:r>
            <a:r>
              <a:rPr lang="fr-FR" sz="6300" dirty="0" smtClean="0"/>
              <a:t> de </a:t>
            </a:r>
            <a:br>
              <a:rPr lang="fr-FR" sz="6300" dirty="0" smtClean="0"/>
            </a:br>
            <a:r>
              <a:rPr lang="fr-FR" sz="6300" dirty="0" smtClean="0">
                <a:solidFill>
                  <a:schemeClr val="accent2">
                    <a:lumMod val="60000"/>
                    <a:lumOff val="40000"/>
                  </a:schemeClr>
                </a:solidFill>
              </a:rPr>
              <a:t>pétanque</a:t>
            </a:r>
            <a:endParaRPr lang="fr-CH" sz="6300" dirty="0">
              <a:solidFill>
                <a:schemeClr val="accent2">
                  <a:lumMod val="60000"/>
                  <a:lumOff val="40000"/>
                </a:schemeClr>
              </a:solidFill>
            </a:endParaRPr>
          </a:p>
        </p:txBody>
      </p:sp>
      <p:sp>
        <p:nvSpPr>
          <p:cNvPr id="3" name="Espace réservé du contenu 2"/>
          <p:cNvSpPr>
            <a:spLocks noGrp="1"/>
          </p:cNvSpPr>
          <p:nvPr>
            <p:ph idx="1"/>
          </p:nvPr>
        </p:nvSpPr>
        <p:spPr>
          <a:xfrm flipV="1">
            <a:off x="914400" y="6355559"/>
            <a:ext cx="7772400" cy="45719"/>
          </a:xfrm>
        </p:spPr>
        <p:txBody>
          <a:bodyPr>
            <a:normAutofit fontScale="25000" lnSpcReduction="20000"/>
          </a:bodyPr>
          <a:lstStyle/>
          <a:p>
            <a:endParaRPr lang="fr-CH" dirty="0"/>
          </a:p>
        </p:txBody>
      </p:sp>
    </p:spTree>
  </p:cSld>
  <p:clrMapOvr>
    <a:masterClrMapping/>
  </p:clrMapOvr>
  <p:transition spd="slow" advClick="0" advTm="9000">
    <p:wedge/>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4800" b="1" u="sng" dirty="0" smtClean="0">
                <a:solidFill>
                  <a:srgbClr val="FFFF00"/>
                </a:solidFill>
              </a:rPr>
              <a:t>Voici les chefs</a:t>
            </a:r>
            <a:r>
              <a:rPr lang="fr-FR" dirty="0" smtClean="0"/>
              <a:t/>
            </a:r>
            <a:br>
              <a:rPr lang="fr-FR" dirty="0" smtClean="0"/>
            </a:br>
            <a:r>
              <a:rPr lang="fr-FR" dirty="0" smtClean="0"/>
              <a:t>du comité d’organisation </a:t>
            </a:r>
            <a:br>
              <a:rPr lang="fr-FR" dirty="0" smtClean="0"/>
            </a:br>
            <a:r>
              <a:rPr lang="fr-FR" dirty="0" smtClean="0"/>
              <a:t/>
            </a:r>
            <a:br>
              <a:rPr lang="fr-FR" dirty="0" smtClean="0"/>
            </a:br>
            <a:r>
              <a:rPr lang="fr-FR" sz="4400" dirty="0" smtClean="0">
                <a:solidFill>
                  <a:srgbClr val="FFFF00"/>
                </a:solidFill>
              </a:rPr>
              <a:t> </a:t>
            </a:r>
            <a:r>
              <a:rPr lang="fr-FR" sz="4800" dirty="0" smtClean="0">
                <a:solidFill>
                  <a:srgbClr val="FFFF00"/>
                </a:solidFill>
              </a:rPr>
              <a:t>Dominique,</a:t>
            </a:r>
            <a:r>
              <a:rPr lang="fr-FR" sz="4800" dirty="0" smtClean="0"/>
              <a:t/>
            </a:r>
            <a:br>
              <a:rPr lang="fr-FR" sz="4800" dirty="0" smtClean="0"/>
            </a:br>
            <a:r>
              <a:rPr lang="fr-FR" sz="4800" dirty="0" smtClean="0"/>
              <a:t> </a:t>
            </a:r>
            <a:r>
              <a:rPr lang="fr-FR" sz="4800" dirty="0" smtClean="0">
                <a:solidFill>
                  <a:srgbClr val="00B0F0"/>
                </a:solidFill>
              </a:rPr>
              <a:t>Alain, </a:t>
            </a:r>
            <a:r>
              <a:rPr lang="fr-FR" sz="4800" dirty="0" smtClean="0"/>
              <a:t/>
            </a:r>
            <a:br>
              <a:rPr lang="fr-FR" sz="4800" dirty="0" smtClean="0"/>
            </a:br>
            <a:r>
              <a:rPr lang="fr-FR" sz="4800" dirty="0" smtClean="0">
                <a:solidFill>
                  <a:srgbClr val="FFFF00"/>
                </a:solidFill>
              </a:rPr>
              <a:t>Rolf K,</a:t>
            </a:r>
            <a:r>
              <a:rPr lang="fr-FR" sz="4800" dirty="0" smtClean="0"/>
              <a:t/>
            </a:r>
            <a:br>
              <a:rPr lang="fr-FR" sz="4800" dirty="0" smtClean="0"/>
            </a:br>
            <a:r>
              <a:rPr lang="fr-FR" sz="4800" dirty="0" smtClean="0">
                <a:solidFill>
                  <a:schemeClr val="accent2"/>
                </a:solidFill>
              </a:rPr>
              <a:t>Serge,</a:t>
            </a:r>
            <a:r>
              <a:rPr lang="fr-FR" sz="4800" dirty="0" smtClean="0"/>
              <a:t/>
            </a:r>
            <a:br>
              <a:rPr lang="fr-FR" sz="4800" dirty="0" smtClean="0"/>
            </a:br>
            <a:r>
              <a:rPr lang="fr-FR" sz="4800" dirty="0" smtClean="0">
                <a:solidFill>
                  <a:srgbClr val="FFC000"/>
                </a:solidFill>
              </a:rPr>
              <a:t>Fabio.   </a:t>
            </a:r>
            <a:endParaRPr lang="fr-CH" sz="4800" dirty="0">
              <a:solidFill>
                <a:srgbClr val="FFC000"/>
              </a:solidFill>
            </a:endParaRPr>
          </a:p>
        </p:txBody>
      </p:sp>
      <p:sp>
        <p:nvSpPr>
          <p:cNvPr id="3" name="Espace réservé du contenu 2"/>
          <p:cNvSpPr>
            <a:spLocks noGrp="1"/>
          </p:cNvSpPr>
          <p:nvPr>
            <p:ph idx="1"/>
          </p:nvPr>
        </p:nvSpPr>
        <p:spPr>
          <a:xfrm flipV="1">
            <a:off x="914400" y="6355559"/>
            <a:ext cx="7772400" cy="45719"/>
          </a:xfrm>
        </p:spPr>
        <p:txBody>
          <a:bodyPr>
            <a:normAutofit fontScale="25000" lnSpcReduction="20000"/>
          </a:bodyPr>
          <a:lstStyle/>
          <a:p>
            <a:endParaRPr lang="fr-CH" dirty="0"/>
          </a:p>
        </p:txBody>
      </p:sp>
    </p:spTree>
  </p:cSld>
  <p:clrMapOvr>
    <a:masterClrMapping/>
  </p:clrMapOvr>
  <p:transition spd="slow" advClick="0" advTm="8000">
    <p:zoom dir="in"/>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525344"/>
          </a:xfrm>
        </p:spPr>
        <p:txBody>
          <a:bodyPr/>
          <a:lstStyle/>
          <a:p>
            <a:pPr algn="ctr"/>
            <a:r>
              <a:rPr lang="fr-FR" sz="4400" b="1" u="sng" dirty="0" smtClean="0">
                <a:solidFill>
                  <a:srgbClr val="FFFF00"/>
                </a:solidFill>
              </a:rPr>
              <a:t>ET les ouvriers exploités </a:t>
            </a:r>
            <a:r>
              <a:rPr lang="fr-FR" dirty="0" smtClean="0"/>
              <a:t/>
            </a:r>
            <a:br>
              <a:rPr lang="fr-FR" dirty="0" smtClean="0"/>
            </a:br>
            <a:r>
              <a:rPr lang="fr-FR" dirty="0" smtClean="0"/>
              <a:t/>
            </a:r>
            <a:br>
              <a:rPr lang="fr-FR" dirty="0" smtClean="0"/>
            </a:br>
            <a:r>
              <a:rPr lang="fr-FR" dirty="0" smtClean="0">
                <a:solidFill>
                  <a:srgbClr val="92D050"/>
                </a:solidFill>
              </a:rPr>
              <a:t>Laurent,   </a:t>
            </a:r>
            <a:r>
              <a:rPr lang="fr-FR" dirty="0" smtClean="0">
                <a:solidFill>
                  <a:srgbClr val="FFC000"/>
                </a:solidFill>
              </a:rPr>
              <a:t>André,   </a:t>
            </a:r>
            <a:r>
              <a:rPr lang="fr-FR" dirty="0" smtClean="0">
                <a:solidFill>
                  <a:schemeClr val="accent2">
                    <a:lumMod val="60000"/>
                    <a:lumOff val="40000"/>
                  </a:schemeClr>
                </a:solidFill>
              </a:rPr>
              <a:t>Georges,   </a:t>
            </a:r>
            <a:r>
              <a:rPr lang="fr-FR" dirty="0" err="1" smtClean="0">
                <a:solidFill>
                  <a:schemeClr val="tx2">
                    <a:lumMod val="75000"/>
                  </a:schemeClr>
                </a:solidFill>
              </a:rPr>
              <a:t>Juliano</a:t>
            </a:r>
            <a:r>
              <a:rPr lang="fr-FR" dirty="0" smtClean="0">
                <a:solidFill>
                  <a:schemeClr val="tx2">
                    <a:lumMod val="75000"/>
                  </a:schemeClr>
                </a:solidFill>
              </a:rPr>
              <a:t>,   </a:t>
            </a:r>
            <a:r>
              <a:rPr lang="fr-FR" dirty="0" smtClean="0"/>
              <a:t>Pierre C, </a:t>
            </a:r>
            <a:br>
              <a:rPr lang="fr-FR" dirty="0" smtClean="0"/>
            </a:br>
            <a:r>
              <a:rPr lang="fr-FR" dirty="0" smtClean="0">
                <a:solidFill>
                  <a:srgbClr val="FF0000"/>
                </a:solidFill>
              </a:rPr>
              <a:t>René K,   </a:t>
            </a:r>
            <a:r>
              <a:rPr lang="fr-FR" dirty="0" smtClean="0">
                <a:solidFill>
                  <a:srgbClr val="00B050"/>
                </a:solidFill>
              </a:rPr>
              <a:t>Joseph,   </a:t>
            </a:r>
            <a:r>
              <a:rPr lang="fr-FR" dirty="0" smtClean="0">
                <a:solidFill>
                  <a:srgbClr val="00B0F0"/>
                </a:solidFill>
              </a:rPr>
              <a:t>Patrick,</a:t>
            </a:r>
            <a:r>
              <a:rPr lang="fr-FR" dirty="0" smtClean="0"/>
              <a:t/>
            </a:r>
            <a:br>
              <a:rPr lang="fr-FR" dirty="0" smtClean="0"/>
            </a:br>
            <a:r>
              <a:rPr lang="fr-FR" dirty="0" smtClean="0">
                <a:solidFill>
                  <a:srgbClr val="FFFF00"/>
                </a:solidFill>
              </a:rPr>
              <a:t>Angelo,  </a:t>
            </a:r>
            <a:r>
              <a:rPr lang="fr-FR" dirty="0" smtClean="0">
                <a:solidFill>
                  <a:schemeClr val="accent2">
                    <a:lumMod val="60000"/>
                    <a:lumOff val="40000"/>
                  </a:schemeClr>
                </a:solidFill>
              </a:rPr>
              <a:t>Donato,  </a:t>
            </a:r>
            <a:r>
              <a:rPr lang="fr-FR" dirty="0" smtClean="0"/>
              <a:t/>
            </a:r>
            <a:br>
              <a:rPr lang="fr-FR" dirty="0" smtClean="0"/>
            </a:br>
            <a:r>
              <a:rPr lang="fr-FR" dirty="0" smtClean="0"/>
              <a:t> </a:t>
            </a:r>
            <a:r>
              <a:rPr lang="fr-FR" dirty="0" smtClean="0">
                <a:solidFill>
                  <a:srgbClr val="0070C0"/>
                </a:solidFill>
              </a:rPr>
              <a:t>François,   </a:t>
            </a:r>
            <a:r>
              <a:rPr lang="fr-FR" dirty="0" smtClean="0">
                <a:solidFill>
                  <a:schemeClr val="accent3">
                    <a:lumMod val="60000"/>
                    <a:lumOff val="40000"/>
                  </a:schemeClr>
                </a:solidFill>
              </a:rPr>
              <a:t>René H,   </a:t>
            </a:r>
            <a:r>
              <a:rPr lang="fr-FR" dirty="0" smtClean="0">
                <a:solidFill>
                  <a:srgbClr val="FFC000"/>
                </a:solidFill>
              </a:rPr>
              <a:t>Michel M,</a:t>
            </a:r>
            <a:r>
              <a:rPr lang="fr-FR" dirty="0" smtClean="0"/>
              <a:t/>
            </a:r>
            <a:br>
              <a:rPr lang="fr-FR" dirty="0" smtClean="0"/>
            </a:br>
            <a:r>
              <a:rPr lang="fr-FR" dirty="0" smtClean="0">
                <a:solidFill>
                  <a:srgbClr val="92D050"/>
                </a:solidFill>
              </a:rPr>
              <a:t>Pierre André,  </a:t>
            </a:r>
            <a:r>
              <a:rPr lang="fr-FR" dirty="0" smtClean="0">
                <a:solidFill>
                  <a:schemeClr val="tx2">
                    <a:lumMod val="75000"/>
                  </a:schemeClr>
                </a:solidFill>
              </a:rPr>
              <a:t>Frédéric,</a:t>
            </a:r>
            <a:r>
              <a:rPr lang="fr-FR" dirty="0" smtClean="0"/>
              <a:t/>
            </a:r>
            <a:br>
              <a:rPr lang="fr-FR" dirty="0" smtClean="0"/>
            </a:br>
            <a:r>
              <a:rPr lang="fr-FR" dirty="0" smtClean="0">
                <a:solidFill>
                  <a:srgbClr val="FFFF00"/>
                </a:solidFill>
              </a:rPr>
              <a:t>Pierre M,   </a:t>
            </a:r>
            <a:r>
              <a:rPr lang="fr-FR" dirty="0" err="1" smtClean="0">
                <a:solidFill>
                  <a:srgbClr val="FF0000"/>
                </a:solidFill>
              </a:rPr>
              <a:t>Raffaele</a:t>
            </a:r>
            <a:r>
              <a:rPr lang="fr-FR" dirty="0" smtClean="0">
                <a:solidFill>
                  <a:srgbClr val="FF0000"/>
                </a:solidFill>
              </a:rPr>
              <a:t>,   </a:t>
            </a:r>
            <a:r>
              <a:rPr lang="fr-FR" dirty="0" smtClean="0">
                <a:solidFill>
                  <a:schemeClr val="accent1"/>
                </a:solidFill>
              </a:rPr>
              <a:t>Jacques,</a:t>
            </a:r>
            <a:r>
              <a:rPr lang="fr-FR" dirty="0" smtClean="0"/>
              <a:t/>
            </a:r>
            <a:br>
              <a:rPr lang="fr-FR" dirty="0" smtClean="0"/>
            </a:br>
            <a:r>
              <a:rPr lang="fr-FR" dirty="0" smtClean="0">
                <a:solidFill>
                  <a:schemeClr val="accent2">
                    <a:lumMod val="60000"/>
                    <a:lumOff val="40000"/>
                  </a:schemeClr>
                </a:solidFill>
              </a:rPr>
              <a:t>Benjamin,   </a:t>
            </a:r>
            <a:r>
              <a:rPr lang="fr-FR" dirty="0" smtClean="0">
                <a:solidFill>
                  <a:schemeClr val="tx2">
                    <a:lumMod val="50000"/>
                  </a:schemeClr>
                </a:solidFill>
              </a:rPr>
              <a:t>Michel T,   </a:t>
            </a:r>
            <a:r>
              <a:rPr lang="fr-FR" dirty="0" smtClean="0">
                <a:solidFill>
                  <a:srgbClr val="FFC000"/>
                </a:solidFill>
              </a:rPr>
              <a:t>Rolf B,</a:t>
            </a:r>
            <a:r>
              <a:rPr lang="fr-FR" dirty="0" smtClean="0"/>
              <a:t/>
            </a:r>
            <a:br>
              <a:rPr lang="fr-FR" dirty="0" smtClean="0"/>
            </a:br>
            <a:r>
              <a:rPr lang="fr-FR" dirty="0" smtClean="0">
                <a:solidFill>
                  <a:schemeClr val="accent3">
                    <a:lumMod val="60000"/>
                    <a:lumOff val="40000"/>
                  </a:schemeClr>
                </a:solidFill>
              </a:rPr>
              <a:t>Didier,   </a:t>
            </a:r>
            <a:r>
              <a:rPr lang="fr-FR" dirty="0" smtClean="0">
                <a:solidFill>
                  <a:schemeClr val="accent3">
                    <a:lumMod val="75000"/>
                  </a:schemeClr>
                </a:solidFill>
              </a:rPr>
              <a:t>Marc,   </a:t>
            </a:r>
            <a:r>
              <a:rPr lang="fr-FR" dirty="0" smtClean="0">
                <a:solidFill>
                  <a:srgbClr val="C00000"/>
                </a:solidFill>
              </a:rPr>
              <a:t>Jean-Pierre.</a:t>
            </a:r>
            <a:r>
              <a:rPr lang="fr-FR" dirty="0" smtClean="0"/>
              <a:t/>
            </a:r>
            <a:br>
              <a:rPr lang="fr-FR" dirty="0" smtClean="0"/>
            </a:br>
            <a:r>
              <a:rPr lang="fr-FR" dirty="0" smtClean="0"/>
              <a:t/>
            </a:r>
            <a:br>
              <a:rPr lang="fr-FR" dirty="0" smtClean="0"/>
            </a:br>
            <a:endParaRPr lang="fr-CH" dirty="0"/>
          </a:p>
        </p:txBody>
      </p:sp>
      <p:sp>
        <p:nvSpPr>
          <p:cNvPr id="3" name="Espace réservé du contenu 2"/>
          <p:cNvSpPr>
            <a:spLocks noGrp="1"/>
          </p:cNvSpPr>
          <p:nvPr>
            <p:ph idx="1"/>
          </p:nvPr>
        </p:nvSpPr>
        <p:spPr>
          <a:xfrm flipV="1">
            <a:off x="914400" y="6355559"/>
            <a:ext cx="7772400" cy="45719"/>
          </a:xfrm>
        </p:spPr>
        <p:txBody>
          <a:bodyPr>
            <a:normAutofit fontScale="25000" lnSpcReduction="20000"/>
          </a:bodyPr>
          <a:lstStyle/>
          <a:p>
            <a:endParaRPr lang="fr-CH" dirty="0"/>
          </a:p>
        </p:txBody>
      </p:sp>
    </p:spTree>
  </p:cSld>
  <p:clrMapOvr>
    <a:masterClrMapping/>
  </p:clrMapOvr>
  <p:transition spd="slow" advClick="0" advTm="12000">
    <p:newsflash/>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p:spPr>
        <p:txBody>
          <a:bodyPr/>
          <a:lstStyle/>
          <a:p>
            <a:pPr algn="ctr"/>
            <a:r>
              <a:rPr lang="fr-FR" sz="6000" dirty="0" smtClean="0">
                <a:solidFill>
                  <a:srgbClr val="92D050"/>
                </a:solidFill>
              </a:rPr>
              <a:t>Réalisé</a:t>
            </a:r>
            <a:r>
              <a:rPr lang="fr-FR" sz="6000" dirty="0" smtClean="0"/>
              <a:t/>
            </a:r>
            <a:br>
              <a:rPr lang="fr-FR" sz="6000" dirty="0" smtClean="0"/>
            </a:br>
            <a:r>
              <a:rPr lang="fr-FR" sz="6000" dirty="0" smtClean="0"/>
              <a:t/>
            </a:r>
            <a:br>
              <a:rPr lang="fr-FR" sz="6000" dirty="0" smtClean="0"/>
            </a:br>
            <a:r>
              <a:rPr lang="fr-FR" sz="6000" dirty="0" smtClean="0">
                <a:solidFill>
                  <a:srgbClr val="00B0F0"/>
                </a:solidFill>
              </a:rPr>
              <a:t>par J.S.S.</a:t>
            </a:r>
            <a:br>
              <a:rPr lang="fr-FR" sz="6000" dirty="0" smtClean="0">
                <a:solidFill>
                  <a:srgbClr val="00B0F0"/>
                </a:solidFill>
              </a:rPr>
            </a:br>
            <a:r>
              <a:rPr lang="fr-FR" sz="6000" dirty="0" smtClean="0">
                <a:solidFill>
                  <a:srgbClr val="00B0F0"/>
                </a:solidFill>
              </a:rPr>
              <a:t>Production</a:t>
            </a:r>
            <a:r>
              <a:rPr lang="fr-FR" sz="6000" dirty="0" smtClean="0"/>
              <a:t/>
            </a:r>
            <a:br>
              <a:rPr lang="fr-FR" sz="6000" dirty="0" smtClean="0"/>
            </a:br>
            <a:r>
              <a:rPr lang="fr-FR" sz="6000" dirty="0" smtClean="0">
                <a:solidFill>
                  <a:srgbClr val="FFFF00"/>
                </a:solidFill>
              </a:rPr>
              <a:t/>
            </a:r>
            <a:br>
              <a:rPr lang="fr-FR" sz="6000" dirty="0" smtClean="0">
                <a:solidFill>
                  <a:srgbClr val="FFFF00"/>
                </a:solidFill>
              </a:rPr>
            </a:br>
            <a:r>
              <a:rPr lang="fr-FR" sz="6000" dirty="0" smtClean="0">
                <a:solidFill>
                  <a:srgbClr val="FFFF00"/>
                </a:solidFill>
              </a:rPr>
              <a:t>Décembre 2012</a:t>
            </a:r>
            <a:endParaRPr lang="fr-CH" sz="6000" dirty="0">
              <a:solidFill>
                <a:srgbClr val="FFFF00"/>
              </a:solidFill>
            </a:endParaRPr>
          </a:p>
        </p:txBody>
      </p:sp>
      <p:sp>
        <p:nvSpPr>
          <p:cNvPr id="3" name="Espace réservé du contenu 2"/>
          <p:cNvSpPr>
            <a:spLocks noGrp="1"/>
          </p:cNvSpPr>
          <p:nvPr>
            <p:ph idx="1"/>
          </p:nvPr>
        </p:nvSpPr>
        <p:spPr>
          <a:xfrm flipV="1">
            <a:off x="914400" y="6355559"/>
            <a:ext cx="7772400" cy="45719"/>
          </a:xfrm>
        </p:spPr>
        <p:txBody>
          <a:bodyPr>
            <a:normAutofit fontScale="25000" lnSpcReduction="20000"/>
          </a:bodyPr>
          <a:lstStyle/>
          <a:p>
            <a:endParaRPr lang="fr-CH" dirty="0"/>
          </a:p>
        </p:txBody>
      </p:sp>
    </p:spTree>
  </p:cSld>
  <p:clrMapOvr>
    <a:masterClrMapping/>
  </p:clrMapOvr>
  <p:transition spd="slow" advClick="0" advTm="5000">
    <p:checker dir="vert"/>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p:spPr>
        <p:txBody>
          <a:bodyPr/>
          <a:lstStyle/>
          <a:p>
            <a:pPr algn="ctr"/>
            <a:r>
              <a:rPr lang="fr-FR" sz="14000" dirty="0" smtClean="0"/>
              <a:t/>
            </a:r>
            <a:br>
              <a:rPr lang="fr-FR" sz="14000" dirty="0" smtClean="0"/>
            </a:br>
            <a:r>
              <a:rPr lang="fr-FR" sz="14000" dirty="0" smtClean="0">
                <a:solidFill>
                  <a:srgbClr val="FFFF00"/>
                </a:solidFill>
              </a:rPr>
              <a:t>The End</a:t>
            </a:r>
            <a:endParaRPr lang="fr-CH" sz="14000" dirty="0">
              <a:solidFill>
                <a:srgbClr val="FFFF00"/>
              </a:solidFill>
            </a:endParaRPr>
          </a:p>
        </p:txBody>
      </p:sp>
      <p:sp>
        <p:nvSpPr>
          <p:cNvPr id="3" name="Espace réservé du contenu 2"/>
          <p:cNvSpPr>
            <a:spLocks noGrp="1"/>
          </p:cNvSpPr>
          <p:nvPr>
            <p:ph idx="1"/>
          </p:nvPr>
        </p:nvSpPr>
        <p:spPr>
          <a:xfrm>
            <a:off x="914400" y="6309320"/>
            <a:ext cx="7772400" cy="46240"/>
          </a:xfrm>
        </p:spPr>
        <p:txBody>
          <a:bodyPr>
            <a:normAutofit fontScale="25000" lnSpcReduction="20000"/>
          </a:bodyPr>
          <a:lstStyle/>
          <a:p>
            <a:endParaRPr lang="fr-CH" dirty="0"/>
          </a:p>
        </p:txBody>
      </p:sp>
    </p:spTree>
  </p:cSld>
  <p:clrMapOvr>
    <a:masterClrMapping/>
  </p:clrMapOvr>
  <p:transition spd="slow" advClick="0" advTm="12000">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2725</TotalTime>
  <Words>751</Words>
  <Application>Microsoft Office PowerPoint</Application>
  <PresentationFormat>Affichage à l'écran (4:3)</PresentationFormat>
  <Paragraphs>169</Paragraphs>
  <Slides>153</Slides>
  <Notes>13</Notes>
  <HiddenSlides>0</HiddenSlides>
  <MMClips>6</MMClips>
  <ScaleCrop>false</ScaleCrop>
  <HeadingPairs>
    <vt:vector size="4" baseType="variant">
      <vt:variant>
        <vt:lpstr>Thème</vt:lpstr>
      </vt:variant>
      <vt:variant>
        <vt:i4>1</vt:i4>
      </vt:variant>
      <vt:variant>
        <vt:lpstr>Titres des diapositives</vt:lpstr>
      </vt:variant>
      <vt:variant>
        <vt:i4>153</vt:i4>
      </vt:variant>
    </vt:vector>
  </HeadingPairs>
  <TitlesOfParts>
    <vt:vector size="154" baseType="lpstr">
      <vt:lpstr>Métro</vt:lpstr>
      <vt:lpstr>J.S.S. Production Présente  </vt:lpstr>
      <vt:lpstr>1ER TOURNOI DE  pétanque </vt:lpstr>
      <vt:lpstr>Jeudi 27 septembre</vt:lpstr>
      <vt:lpstr>Préparation des terrains</vt:lpstr>
      <vt:lpstr>Transport du sable moderne</vt:lpstr>
      <vt:lpstr>Avec des spécialistes</vt:lpstr>
      <vt:lpstr>Lisser et enlever les impuretés</vt:lpstr>
      <vt:lpstr>Gris et rouge</vt:lpstr>
      <vt:lpstr>Travail et pas travail</vt:lpstr>
      <vt:lpstr>Trouver la bonne solution</vt:lpstr>
      <vt:lpstr>Plus envie de bosser</vt:lpstr>
      <vt:lpstr>Bientôt bon</vt:lpstr>
      <vt:lpstr>Dernier effort autour du bar</vt:lpstr>
      <vt:lpstr>Presque tous travaillent</vt:lpstr>
      <vt:lpstr>Largeur du terrain 2m60</vt:lpstr>
      <vt:lpstr>Froid aux main, le chef contrôle</vt:lpstr>
      <vt:lpstr>Après l’effort de la bonne viande </vt:lpstr>
      <vt:lpstr>Un peu de moutarde…</vt:lpstr>
      <vt:lpstr>Du pain, des wienerlis…</vt:lpstr>
      <vt:lpstr>Et des bouteilles de fortifiants</vt:lpstr>
      <vt:lpstr>Dom semble très fatigué</vt:lpstr>
      <vt:lpstr>Vendredi 28 septembre </vt:lpstr>
      <vt:lpstr>Aujourd'hui soleil</vt:lpstr>
      <vt:lpstr>Les sponsors de la manifestation</vt:lpstr>
      <vt:lpstr>Sont fixés au talus</vt:lpstr>
      <vt:lpstr>Par un chef technicien spécialiste</vt:lpstr>
      <vt:lpstr>En mauvaise position de travail</vt:lpstr>
      <vt:lpstr>Puis bien assis avec la 1ere bière</vt:lpstr>
      <vt:lpstr>Cette fois meilleure position</vt:lpstr>
      <vt:lpstr>Et une seconde bière bien fraîche</vt:lpstr>
      <vt:lpstr>Regard jaloux du côté du bar</vt:lpstr>
      <vt:lpstr>Pourquoi Dom sourit bizarrement</vt:lpstr>
      <vt:lpstr>Sa banderole est plus grande…</vt:lpstr>
      <vt:lpstr>Que son copain Fabio</vt:lpstr>
      <vt:lpstr>Et maintenant il boude</vt:lpstr>
      <vt:lpstr>Car tout là-haut </vt:lpstr>
      <vt:lpstr>Comment faire en cas de besoin pressant</vt:lpstr>
      <vt:lpstr>C'est un autre chef qui arrive</vt:lpstr>
      <vt:lpstr>..Vaisselle Plastique Mono Usage..</vt:lpstr>
      <vt:lpstr>Vérifier les derniers détails…</vt:lpstr>
      <vt:lpstr>…Poubelles…</vt:lpstr>
      <vt:lpstr>Alimentation électrique pour le bar</vt:lpstr>
      <vt:lpstr>Bois pour le feu…</vt:lpstr>
      <vt:lpstr>Petit coin à fignoler</vt:lpstr>
      <vt:lpstr>Le chef de la finance</vt:lpstr>
      <vt:lpstr>Picsous compte ses sous</vt:lpstr>
      <vt:lpstr>Prêt à accueillir les convives</vt:lpstr>
      <vt:lpstr>Et toujours le plus important…</vt:lpstr>
      <vt:lpstr>Après une journée très éprouvante </vt:lpstr>
      <vt:lpstr>…Une petite pause…</vt:lpstr>
      <vt:lpstr>… Bien méritée avant le grand jour </vt:lpstr>
      <vt:lpstr>Et maintenant </vt:lpstr>
      <vt:lpstr>Samedi 29 septembre 2012</vt:lpstr>
      <vt:lpstr>Diapositive 54</vt:lpstr>
      <vt:lpstr>Dernières recommandations</vt:lpstr>
      <vt:lpstr>Mettre le grill de niveau</vt:lpstr>
      <vt:lpstr>Table de contrôle avec son chef</vt:lpstr>
      <vt:lpstr>Et c’est parti pour une longue journée </vt:lpstr>
      <vt:lpstr>Température fraîche</vt:lpstr>
      <vt:lpstr>Mais pas pour tous (Marco en vert)</vt:lpstr>
      <vt:lpstr>Georges n’est vraiment pas content</vt:lpstr>
      <vt:lpstr>Concentration du futur vainqueur </vt:lpstr>
      <vt:lpstr>Pour le moment, ils ont le sourire</vt:lpstr>
      <vt:lpstr>Pastis a bientôt soif </vt:lpstr>
      <vt:lpstr>Regard …lointain…</vt:lpstr>
      <vt:lpstr>…Déterminé et très rapide</vt:lpstr>
      <vt:lpstr> …Constructif…</vt:lpstr>
      <vt:lpstr>…Nullement satisfait…</vt:lpstr>
      <vt:lpstr>Pas la mine de vainqueur</vt:lpstr>
      <vt:lpstr>Toujours pas trouvé la solution</vt:lpstr>
      <vt:lpstr>Pareil pour cette équipe</vt:lpstr>
      <vt:lpstr>Identique pour ceux-ci</vt:lpstr>
      <vt:lpstr>Tandis que là, on rigole</vt:lpstr>
      <vt:lpstr>Apprécier le style vaudois…</vt:lpstr>
      <vt:lpstr>Ou le pointage d’une vaudoise</vt:lpstr>
      <vt:lpstr>N'évolue pas au niveau de son père</vt:lpstr>
      <vt:lpstr>Attention, de ne pas avaler la boule</vt:lpstr>
      <vt:lpstr>Fait le poing après son pointage</vt:lpstr>
      <vt:lpstr>Lancé parfait du plus jeune joueur</vt:lpstr>
      <vt:lpstr>Habituellement c’est un bon joueur</vt:lpstr>
      <vt:lpstr>Pas convaincant d’après son visage</vt:lpstr>
      <vt:lpstr>La boule ne suis pas son regard</vt:lpstr>
      <vt:lpstr>Concentration extrême</vt:lpstr>
      <vt:lpstr>Miguel en pleine action (sérieux)</vt:lpstr>
      <vt:lpstr>Une mesure pour être sûr</vt:lpstr>
      <vt:lpstr>Une bonne boule, pas les autres</vt:lpstr>
      <vt:lpstr>2 adorables jeunes transalpins</vt:lpstr>
      <vt:lpstr>Sourires radieux de deux donzelles</vt:lpstr>
      <vt:lpstr>Papotes d’anciens du village </vt:lpstr>
      <vt:lpstr>Il y a beaucoup de monde…</vt:lpstr>
      <vt:lpstr>… Aux alentours de la buvette</vt:lpstr>
      <vt:lpstr>La crème de Soyhières et Buchillon</vt:lpstr>
      <vt:lpstr>Midi a sonné, c’est l’heure de manger</vt:lpstr>
      <vt:lpstr>Dans la halle du football … </vt:lpstr>
      <vt:lpstr>Sponsorisée par (Zurich)</vt:lpstr>
      <vt:lpstr>Certains préfèrent manger dehors</vt:lpstr>
      <vt:lpstr>Baby foot entre repas et dessert</vt:lpstr>
      <vt:lpstr>Alléchantes pâtisseries «fait maison»</vt:lpstr>
      <vt:lpstr>Raisins de nos amis lémaniques</vt:lpstr>
      <vt:lpstr>Avant de poursuivre, n’oubliez pas……</vt:lpstr>
      <vt:lpstr>L’invité surprise de l’après-midi</vt:lpstr>
      <vt:lpstr>Parapluie individuel</vt:lpstr>
      <vt:lpstr>Parapluie familial</vt:lpstr>
      <vt:lpstr>Et parapluie de galanterie</vt:lpstr>
      <vt:lpstr>Encore et toujours des averses</vt:lpstr>
      <vt:lpstr>Terrain principal vu d’en haut</vt:lpstr>
      <vt:lpstr>Parasol pour la pluie ou le soleil</vt:lpstr>
      <vt:lpstr>Et parc à voitures complet</vt:lpstr>
      <vt:lpstr>Encore un autre chef en plein travail</vt:lpstr>
      <vt:lpstr>Spectateurs attentifs</vt:lpstr>
      <vt:lpstr>Ici, plutôt mouillée et soucieux</vt:lpstr>
      <vt:lpstr>2 équipes satisfaites de leur journée</vt:lpstr>
      <vt:lpstr>Effet du vin sur leurs frimousses</vt:lpstr>
      <vt:lpstr>17 heures, apéro de bienvenue</vt:lpstr>
      <vt:lpstr>Pour les hautes instances communales</vt:lpstr>
      <vt:lpstr>Dans 1/100 de secondes un carreau</vt:lpstr>
      <vt:lpstr>Étonnante alignée de boules</vt:lpstr>
      <vt:lpstr>Problème, un petit coup de mètre</vt:lpstr>
      <vt:lpstr>Joli tir, cependant faute de pied</vt:lpstr>
      <vt:lpstr>Aucune gêne avec une casquette et capuchon </vt:lpstr>
      <vt:lpstr>Superbe extension de Raffaele</vt:lpstr>
      <vt:lpstr>Ancien membre de l’amicale</vt:lpstr>
      <vt:lpstr>La mode est aux couvre-chefs</vt:lpstr>
      <vt:lpstr>Position et style surprenant</vt:lpstr>
      <vt:lpstr>Tout en souplesse</vt:lpstr>
      <vt:lpstr>Raide comme un piquet, mais efficace</vt:lpstr>
      <vt:lpstr>Un champion du tir</vt:lpstr>
      <vt:lpstr>Couché de soleil sur Soyhières </vt:lpstr>
      <vt:lpstr>Georges explique son match perdu</vt:lpstr>
      <vt:lpstr>Père et fils Buchs entourant Michel</vt:lpstr>
      <vt:lpstr>Les Buchs passe en ¼ </vt:lpstr>
      <vt:lpstr>Puis en ½ finale</vt:lpstr>
      <vt:lpstr>Un autre ¼ finale</vt:lpstr>
      <vt:lpstr>A gauche les vainqueurs d’une ½ finale</vt:lpstr>
      <vt:lpstr>Dernière partie de la journée</vt:lpstr>
      <vt:lpstr>Pointeur des perdants…</vt:lpstr>
      <vt:lpstr>Et pointeur des gagnants</vt:lpstr>
      <vt:lpstr>Finale suivie par un public passionné</vt:lpstr>
      <vt:lpstr>Mais frigorifié</vt:lpstr>
      <vt:lpstr>Les finalistes du tournoi</vt:lpstr>
      <vt:lpstr>Montres pour les vainqueurs du jour</vt:lpstr>
      <vt:lpstr>Derniers verres de la soirée…</vt:lpstr>
      <vt:lpstr>Pour refaire le monde </vt:lpstr>
      <vt:lpstr>Rien à pomper sans ces deux chefs</vt:lpstr>
      <vt:lpstr>N’oubliez pas avant de se coucher…</vt:lpstr>
      <vt:lpstr>…Dimanche 11 heures…</vt:lpstr>
      <vt:lpstr>…Les poutres sont à moitié rangées…</vt:lpstr>
      <vt:lpstr>Mais place de parc irréprochable</vt:lpstr>
      <vt:lpstr>Un grand merci  à tous les chefs qui ont organisé ce tournoi de  pétanque</vt:lpstr>
      <vt:lpstr>Voici les chefs du comité d’organisation    Dominique,  Alain,  Rolf K, Serge, Fabio.   </vt:lpstr>
      <vt:lpstr>ET les ouvriers exploités   Laurent,   André,   Georges,   Juliano,   Pierre C,  René K,   Joseph,   Patrick, Angelo,  Donato,    François,   René H,   Michel M, Pierre André,  Frédéric, Pierre M,   Raffaele,   Jacques, Benjamin,   Michel T,   Rolf B, Didier,   Marc,   Jean-Pierre.  </vt:lpstr>
      <vt:lpstr>Réalisé  par J.S.S. Production  Décembre 2012</vt:lpstr>
      <vt:lpstr> 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1ER tournoi de pétanque</dc:title>
  <dc:creator>Jacques</dc:creator>
  <cp:lastModifiedBy>Jacques</cp:lastModifiedBy>
  <cp:revision>363</cp:revision>
  <dcterms:created xsi:type="dcterms:W3CDTF">2012-10-08T17:25:36Z</dcterms:created>
  <dcterms:modified xsi:type="dcterms:W3CDTF">2013-01-21T17:12:27Z</dcterms:modified>
</cp:coreProperties>
</file>